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9" r:id="rId1"/>
  </p:sldMasterIdLst>
  <p:sldIdLst>
    <p:sldId id="256" r:id="rId2"/>
    <p:sldId id="274" r:id="rId3"/>
    <p:sldId id="258" r:id="rId4"/>
    <p:sldId id="257" r:id="rId5"/>
    <p:sldId id="259" r:id="rId6"/>
    <p:sldId id="260" r:id="rId7"/>
    <p:sldId id="267" r:id="rId8"/>
    <p:sldId id="268" r:id="rId9"/>
    <p:sldId id="261" r:id="rId10"/>
    <p:sldId id="262" r:id="rId11"/>
    <p:sldId id="263" r:id="rId12"/>
    <p:sldId id="269" r:id="rId13"/>
    <p:sldId id="273" r:id="rId14"/>
    <p:sldId id="270" r:id="rId15"/>
    <p:sldId id="271" r:id="rId16"/>
    <p:sldId id="264" r:id="rId17"/>
    <p:sldId id="265" r:id="rId18"/>
    <p:sldId id="26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DA00"/>
    <a:srgbClr val="B7CC4C"/>
    <a:srgbClr val="DE73E9"/>
    <a:srgbClr val="E5CDE9"/>
    <a:srgbClr val="6C42E2"/>
    <a:srgbClr val="F9FFFF"/>
    <a:srgbClr val="B3C838"/>
    <a:srgbClr val="BFCB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792" y="-10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AA1EB6-03B9-47C6-8FCE-D83CF6EB6F6C}" type="doc">
      <dgm:prSet loTypeId="urn:microsoft.com/office/officeart/2009/layout/CirclePictureHierarchy" loCatId="picture" qsTypeId="urn:microsoft.com/office/officeart/2005/8/quickstyle/simple1" qsCatId="simple" csTypeId="urn:microsoft.com/office/officeart/2005/8/colors/accent1_2" csCatId="accent1" phldr="1"/>
      <dgm:spPr/>
      <dgm:t>
        <a:bodyPr/>
        <a:lstStyle/>
        <a:p>
          <a:endParaRPr lang="en-IN"/>
        </a:p>
      </dgm:t>
    </dgm:pt>
    <dgm:pt modelId="{438456A2-4093-48C6-821F-B7BE5985EF05}">
      <dgm:prSet phldrT="[Text]" custT="1"/>
      <dgm:spPr/>
      <dgm:t>
        <a:bodyPr/>
        <a:lstStyle/>
        <a:p>
          <a:r>
            <a:rPr lang="en-IN" sz="2000" b="1" dirty="0">
              <a:latin typeface="Times New Roman" panose="02020603050405020304" pitchFamily="18" charset="0"/>
              <a:cs typeface="Times New Roman" panose="02020603050405020304" pitchFamily="18" charset="0"/>
            </a:rPr>
            <a:t>   </a:t>
          </a:r>
          <a:r>
            <a:rPr lang="en-IN" sz="2000" b="1" dirty="0" smtClean="0">
              <a:latin typeface="Times New Roman" panose="02020603050405020304" pitchFamily="18" charset="0"/>
              <a:cs typeface="Times New Roman" panose="02020603050405020304" pitchFamily="18" charset="0"/>
            </a:rPr>
            <a:t>Signup/Login</a:t>
          </a:r>
          <a:endParaRPr lang="en-IN" sz="2000" b="1" dirty="0">
            <a:latin typeface="Times New Roman" panose="02020603050405020304" pitchFamily="18" charset="0"/>
            <a:cs typeface="Times New Roman" panose="02020603050405020304" pitchFamily="18" charset="0"/>
          </a:endParaRPr>
        </a:p>
      </dgm:t>
    </dgm:pt>
    <dgm:pt modelId="{111F9E3C-92B9-4C47-B351-9EEA440659C4}" type="parTrans" cxnId="{FD045924-354A-48DD-A54D-18DDE71B0447}">
      <dgm:prSet/>
      <dgm:spPr/>
      <dgm:t>
        <a:bodyPr/>
        <a:lstStyle/>
        <a:p>
          <a:endParaRPr lang="en-IN"/>
        </a:p>
      </dgm:t>
    </dgm:pt>
    <dgm:pt modelId="{4C10FDA2-FA1C-4EEE-AE41-497064CB96B4}" type="sibTrans" cxnId="{FD045924-354A-48DD-A54D-18DDE71B0447}">
      <dgm:prSet/>
      <dgm:spPr/>
      <dgm:t>
        <a:bodyPr/>
        <a:lstStyle/>
        <a:p>
          <a:endParaRPr lang="en-IN"/>
        </a:p>
      </dgm:t>
    </dgm:pt>
    <dgm:pt modelId="{16169279-040C-40D4-8E1B-5F1DA0D22532}">
      <dgm:prSet phldrT="[Text]" custT="1"/>
      <dgm:spPr/>
      <dgm:t>
        <a:bodyPr/>
        <a:lstStyle/>
        <a:p>
          <a:r>
            <a:rPr lang="en-IN" sz="2000" b="1" dirty="0">
              <a:latin typeface="Times New Roman" panose="02020603050405020304" pitchFamily="18" charset="0"/>
              <a:cs typeface="Times New Roman" panose="02020603050405020304" pitchFamily="18" charset="0"/>
            </a:rPr>
            <a:t>Dashboard</a:t>
          </a:r>
        </a:p>
      </dgm:t>
    </dgm:pt>
    <dgm:pt modelId="{F5E60752-92B3-49D0-A24A-765781A25D1C}" type="parTrans" cxnId="{B4C90158-7B71-469D-A4BD-83181573BFE8}">
      <dgm:prSet/>
      <dgm:spPr/>
      <dgm:t>
        <a:bodyPr/>
        <a:lstStyle/>
        <a:p>
          <a:endParaRPr lang="en-IN"/>
        </a:p>
      </dgm:t>
    </dgm:pt>
    <dgm:pt modelId="{7078E01F-D603-403D-8ABC-1489CA0ACD81}" type="sibTrans" cxnId="{B4C90158-7B71-469D-A4BD-83181573BFE8}">
      <dgm:prSet/>
      <dgm:spPr/>
      <dgm:t>
        <a:bodyPr/>
        <a:lstStyle/>
        <a:p>
          <a:endParaRPr lang="en-IN"/>
        </a:p>
      </dgm:t>
    </dgm:pt>
    <dgm:pt modelId="{A41D9064-1CE3-41E2-B7A4-9695E99ACE72}">
      <dgm:prSet phldrT="[Text]" custT="1"/>
      <dgm:spPr/>
      <dgm:t>
        <a:bodyPr/>
        <a:lstStyle/>
        <a:p>
          <a:r>
            <a:rPr lang="en-IN" sz="2000" b="1" dirty="0">
              <a:latin typeface="Times New Roman" panose="02020603050405020304" pitchFamily="18" charset="0"/>
              <a:cs typeface="Times New Roman" panose="02020603050405020304" pitchFamily="18" charset="0"/>
            </a:rPr>
            <a:t>Workout </a:t>
          </a:r>
          <a:r>
            <a:rPr lang="en-IN" sz="2000" b="1" dirty="0" smtClean="0">
              <a:latin typeface="Times New Roman" panose="02020603050405020304" pitchFamily="18" charset="0"/>
              <a:cs typeface="Times New Roman" panose="02020603050405020304" pitchFamily="18" charset="0"/>
            </a:rPr>
            <a:t>Schedule</a:t>
          </a:r>
          <a:endParaRPr lang="en-IN" sz="2000" b="1" dirty="0">
            <a:latin typeface="Times New Roman" panose="02020603050405020304" pitchFamily="18" charset="0"/>
            <a:cs typeface="Times New Roman" panose="02020603050405020304" pitchFamily="18" charset="0"/>
          </a:endParaRPr>
        </a:p>
      </dgm:t>
    </dgm:pt>
    <dgm:pt modelId="{E031F5DC-EA63-4C21-9CA1-EDB04C541EE8}" type="parTrans" cxnId="{41F5428A-445B-474F-A82C-7FD91F2C5D22}">
      <dgm:prSet/>
      <dgm:spPr/>
      <dgm:t>
        <a:bodyPr/>
        <a:lstStyle/>
        <a:p>
          <a:endParaRPr lang="en-IN"/>
        </a:p>
      </dgm:t>
    </dgm:pt>
    <dgm:pt modelId="{899457DE-2262-49CD-9C87-9F2A81E9AD6F}" type="sibTrans" cxnId="{41F5428A-445B-474F-A82C-7FD91F2C5D22}">
      <dgm:prSet/>
      <dgm:spPr/>
      <dgm:t>
        <a:bodyPr/>
        <a:lstStyle/>
        <a:p>
          <a:endParaRPr lang="en-IN"/>
        </a:p>
      </dgm:t>
    </dgm:pt>
    <dgm:pt modelId="{B2548C64-A844-4A26-91D6-3981AA14F273}">
      <dgm:prSet phldrT="[Text]" custT="1"/>
      <dgm:spPr/>
      <dgm:t>
        <a:bodyPr/>
        <a:lstStyle/>
        <a:p>
          <a:r>
            <a:rPr lang="en-IN" sz="2000" b="1" dirty="0">
              <a:latin typeface="Times New Roman" panose="02020603050405020304" pitchFamily="18" charset="0"/>
              <a:cs typeface="Times New Roman" panose="02020603050405020304" pitchFamily="18" charset="0"/>
            </a:rPr>
            <a:t>Workout </a:t>
          </a:r>
          <a:r>
            <a:rPr lang="en-IN" sz="2000" b="1" dirty="0" smtClean="0">
              <a:latin typeface="Times New Roman" panose="02020603050405020304" pitchFamily="18" charset="0"/>
              <a:cs typeface="Times New Roman" panose="02020603050405020304" pitchFamily="18" charset="0"/>
            </a:rPr>
            <a:t>Pie Chart</a:t>
          </a:r>
          <a:endParaRPr lang="en-IN" sz="2000" b="1" dirty="0">
            <a:latin typeface="Times New Roman" panose="02020603050405020304" pitchFamily="18" charset="0"/>
            <a:cs typeface="Times New Roman" panose="02020603050405020304" pitchFamily="18" charset="0"/>
          </a:endParaRPr>
        </a:p>
      </dgm:t>
    </dgm:pt>
    <dgm:pt modelId="{06E382F5-FEF9-49DA-81B4-A190F1367F20}" type="parTrans" cxnId="{36CEDD6F-3A9E-4390-B85E-952B6D3B3A13}">
      <dgm:prSet/>
      <dgm:spPr/>
      <dgm:t>
        <a:bodyPr/>
        <a:lstStyle/>
        <a:p>
          <a:endParaRPr lang="en-IN"/>
        </a:p>
      </dgm:t>
    </dgm:pt>
    <dgm:pt modelId="{386DCDBC-D38D-40FB-A5D3-9E37DC2902B9}" type="sibTrans" cxnId="{36CEDD6F-3A9E-4390-B85E-952B6D3B3A13}">
      <dgm:prSet/>
      <dgm:spPr/>
      <dgm:t>
        <a:bodyPr/>
        <a:lstStyle/>
        <a:p>
          <a:endParaRPr lang="en-IN"/>
        </a:p>
      </dgm:t>
    </dgm:pt>
    <dgm:pt modelId="{7D151BA1-58C1-4118-A915-0719A1247ADB}">
      <dgm:prSet phldrT="[Text]" custT="1"/>
      <dgm:spPr/>
      <dgm:t>
        <a:bodyPr/>
        <a:lstStyle/>
        <a:p>
          <a:r>
            <a:rPr lang="en-IN" sz="2000" b="1" dirty="0" smtClean="0">
              <a:latin typeface="Times New Roman" panose="02020603050405020304" pitchFamily="18" charset="0"/>
              <a:cs typeface="Times New Roman" panose="02020603050405020304" pitchFamily="18" charset="0"/>
            </a:rPr>
            <a:t>Timer/Stopwatch</a:t>
          </a:r>
          <a:endParaRPr lang="en-IN" sz="2000" b="1" dirty="0">
            <a:latin typeface="Times New Roman" panose="02020603050405020304" pitchFamily="18" charset="0"/>
            <a:cs typeface="Times New Roman" panose="02020603050405020304" pitchFamily="18" charset="0"/>
          </a:endParaRPr>
        </a:p>
      </dgm:t>
    </dgm:pt>
    <dgm:pt modelId="{E2B5AC3C-F919-4737-AE92-24CFDF4B9797}" type="parTrans" cxnId="{0C48FBEF-331A-47D2-8B12-7B0A74C97461}">
      <dgm:prSet/>
      <dgm:spPr/>
      <dgm:t>
        <a:bodyPr/>
        <a:lstStyle/>
        <a:p>
          <a:endParaRPr lang="en-IN"/>
        </a:p>
      </dgm:t>
    </dgm:pt>
    <dgm:pt modelId="{91A84DF9-6BDD-4CAE-B3FF-1E924B90F499}" type="sibTrans" cxnId="{0C48FBEF-331A-47D2-8B12-7B0A74C97461}">
      <dgm:prSet/>
      <dgm:spPr/>
      <dgm:t>
        <a:bodyPr/>
        <a:lstStyle/>
        <a:p>
          <a:endParaRPr lang="en-IN"/>
        </a:p>
      </dgm:t>
    </dgm:pt>
    <dgm:pt modelId="{17C11166-17B2-4AD6-A6DC-918F232E2234}">
      <dgm:prSet phldrT="[Text]" custT="1"/>
      <dgm:spPr/>
      <dgm:t>
        <a:bodyPr/>
        <a:lstStyle/>
        <a:p>
          <a:r>
            <a:rPr lang="en-IN" sz="2000" b="1" dirty="0">
              <a:latin typeface="Times New Roman" panose="02020603050405020304" pitchFamily="18" charset="0"/>
              <a:cs typeface="Times New Roman" panose="02020603050405020304" pitchFamily="18" charset="0"/>
            </a:rPr>
            <a:t>Exercise </a:t>
          </a:r>
          <a:r>
            <a:rPr lang="en-IN" sz="2000" b="1" dirty="0" smtClean="0">
              <a:latin typeface="Times New Roman" panose="02020603050405020304" pitchFamily="18" charset="0"/>
              <a:cs typeface="Times New Roman" panose="02020603050405020304" pitchFamily="18" charset="0"/>
            </a:rPr>
            <a:t>Chart</a:t>
          </a:r>
          <a:endParaRPr lang="en-IN" sz="2000" b="1" dirty="0">
            <a:latin typeface="Times New Roman" panose="02020603050405020304" pitchFamily="18" charset="0"/>
            <a:cs typeface="Times New Roman" panose="02020603050405020304" pitchFamily="18" charset="0"/>
          </a:endParaRPr>
        </a:p>
      </dgm:t>
    </dgm:pt>
    <dgm:pt modelId="{960E613A-7AEB-4C53-9DD5-08115FAE00E9}" type="parTrans" cxnId="{B029B51B-3B7D-4E06-80D4-22E1833CBCC3}">
      <dgm:prSet/>
      <dgm:spPr/>
      <dgm:t>
        <a:bodyPr/>
        <a:lstStyle/>
        <a:p>
          <a:endParaRPr lang="en-IN"/>
        </a:p>
      </dgm:t>
    </dgm:pt>
    <dgm:pt modelId="{3F37E99E-5542-46AD-863F-9FE5AFEAEB64}" type="sibTrans" cxnId="{B029B51B-3B7D-4E06-80D4-22E1833CBCC3}">
      <dgm:prSet/>
      <dgm:spPr/>
      <dgm:t>
        <a:bodyPr/>
        <a:lstStyle/>
        <a:p>
          <a:endParaRPr lang="en-IN"/>
        </a:p>
      </dgm:t>
    </dgm:pt>
    <dgm:pt modelId="{380A525D-7747-4413-AA22-BB87AFAF2CB0}" type="pres">
      <dgm:prSet presAssocID="{A5AA1EB6-03B9-47C6-8FCE-D83CF6EB6F6C}" presName="hierChild1" presStyleCnt="0">
        <dgm:presLayoutVars>
          <dgm:chPref val="1"/>
          <dgm:dir/>
          <dgm:animOne val="branch"/>
          <dgm:animLvl val="lvl"/>
          <dgm:resizeHandles/>
        </dgm:presLayoutVars>
      </dgm:prSet>
      <dgm:spPr/>
      <dgm:t>
        <a:bodyPr/>
        <a:lstStyle/>
        <a:p>
          <a:endParaRPr lang="en-US"/>
        </a:p>
      </dgm:t>
    </dgm:pt>
    <dgm:pt modelId="{D29ADA6E-EBD4-445B-B027-79B26C5BC40D}" type="pres">
      <dgm:prSet presAssocID="{438456A2-4093-48C6-821F-B7BE5985EF05}" presName="hierRoot1" presStyleCnt="0"/>
      <dgm:spPr/>
    </dgm:pt>
    <dgm:pt modelId="{D4846DD3-04EB-42FA-8CCC-A594200CCF6C}" type="pres">
      <dgm:prSet presAssocID="{438456A2-4093-48C6-821F-B7BE5985EF05}" presName="composite" presStyleCnt="0"/>
      <dgm:spPr/>
    </dgm:pt>
    <dgm:pt modelId="{69B9E72F-885E-4604-9A9E-B0DFA79DBDF9}" type="pres">
      <dgm:prSet presAssocID="{438456A2-4093-48C6-821F-B7BE5985EF05}" presName="image" presStyleLbl="node0" presStyleIdx="0" presStyleCnt="1" custScaleX="150861" custScaleY="158218" custLinFactNeighborX="7365" custLinFactNeighborY="4478"/>
      <dgm:spPr>
        <a:blipFill>
          <a:blip xmlns:r="http://schemas.openxmlformats.org/officeDocument/2006/relationships" r:embed="rId1"/>
          <a:srcRect/>
          <a:stretch>
            <a:fillRect l="-2000" r="-2000"/>
          </a:stretch>
        </a:blipFill>
        <a:effectLst>
          <a:glow rad="482600">
            <a:srgbClr val="FF0000">
              <a:alpha val="40000"/>
            </a:srgbClr>
          </a:glow>
        </a:effectLst>
      </dgm:spPr>
      <dgm:t>
        <a:bodyPr/>
        <a:lstStyle/>
        <a:p>
          <a:endParaRPr lang="en-US"/>
        </a:p>
      </dgm:t>
    </dgm:pt>
    <dgm:pt modelId="{D86175E9-FF59-456A-B328-1AF8653AB606}" type="pres">
      <dgm:prSet presAssocID="{438456A2-4093-48C6-821F-B7BE5985EF05}" presName="text" presStyleLbl="revTx" presStyleIdx="0" presStyleCnt="6" custScaleX="121667" custLinFactNeighborX="3103" custLinFactNeighborY="25601">
        <dgm:presLayoutVars>
          <dgm:chPref val="3"/>
        </dgm:presLayoutVars>
      </dgm:prSet>
      <dgm:spPr/>
      <dgm:t>
        <a:bodyPr/>
        <a:lstStyle/>
        <a:p>
          <a:endParaRPr lang="en-US"/>
        </a:p>
      </dgm:t>
    </dgm:pt>
    <dgm:pt modelId="{77F05119-1FF6-4DF0-B936-204324BB2C7F}" type="pres">
      <dgm:prSet presAssocID="{438456A2-4093-48C6-821F-B7BE5985EF05}" presName="hierChild2" presStyleCnt="0"/>
      <dgm:spPr/>
    </dgm:pt>
    <dgm:pt modelId="{7C535981-4F45-4DB4-BC3C-8BD6E72FC10B}" type="pres">
      <dgm:prSet presAssocID="{F5E60752-92B3-49D0-A24A-765781A25D1C}" presName="Name10" presStyleLbl="parChTrans1D2" presStyleIdx="0" presStyleCnt="2"/>
      <dgm:spPr/>
      <dgm:t>
        <a:bodyPr/>
        <a:lstStyle/>
        <a:p>
          <a:endParaRPr lang="en-US"/>
        </a:p>
      </dgm:t>
    </dgm:pt>
    <dgm:pt modelId="{93BC7EA4-73A1-46CA-B0F3-D2A6D93B9096}" type="pres">
      <dgm:prSet presAssocID="{16169279-040C-40D4-8E1B-5F1DA0D22532}" presName="hierRoot2" presStyleCnt="0"/>
      <dgm:spPr/>
    </dgm:pt>
    <dgm:pt modelId="{AFC8A354-BEBE-4904-9357-28CC62B3ADF9}" type="pres">
      <dgm:prSet presAssocID="{16169279-040C-40D4-8E1B-5F1DA0D22532}" presName="composite2" presStyleCnt="0"/>
      <dgm:spPr/>
    </dgm:pt>
    <dgm:pt modelId="{4AFA5858-D4BC-4EC5-A548-AD7EE59428FA}" type="pres">
      <dgm:prSet presAssocID="{16169279-040C-40D4-8E1B-5F1DA0D22532}" presName="image2" presStyleLbl="node2" presStyleIdx="0" presStyleCnt="2" custScaleX="160499" custScaleY="135989"/>
      <dgm:spPr>
        <a:blipFill>
          <a:blip xmlns:r="http://schemas.openxmlformats.org/officeDocument/2006/relationships" r:embed="rId2"/>
          <a:srcRect/>
          <a:stretch>
            <a:fillRect t="-58000" b="-58000"/>
          </a:stretch>
        </a:blipFill>
        <a:effectLst>
          <a:glow rad="228600">
            <a:schemeClr val="accent1">
              <a:satMod val="175000"/>
              <a:alpha val="40000"/>
            </a:schemeClr>
          </a:glow>
        </a:effectLst>
      </dgm:spPr>
      <dgm:t>
        <a:bodyPr/>
        <a:lstStyle/>
        <a:p>
          <a:endParaRPr lang="en-US"/>
        </a:p>
      </dgm:t>
    </dgm:pt>
    <dgm:pt modelId="{578FB721-9664-4905-98A4-AEAF3A7A5C42}" type="pres">
      <dgm:prSet presAssocID="{16169279-040C-40D4-8E1B-5F1DA0D22532}" presName="text2" presStyleLbl="revTx" presStyleIdx="1" presStyleCnt="6" custLinFactNeighborX="-3850" custLinFactNeighborY="35836">
        <dgm:presLayoutVars>
          <dgm:chPref val="3"/>
        </dgm:presLayoutVars>
      </dgm:prSet>
      <dgm:spPr/>
      <dgm:t>
        <a:bodyPr/>
        <a:lstStyle/>
        <a:p>
          <a:endParaRPr lang="en-US"/>
        </a:p>
      </dgm:t>
    </dgm:pt>
    <dgm:pt modelId="{A41946B2-5383-448F-84C5-E7A102C1A014}" type="pres">
      <dgm:prSet presAssocID="{16169279-040C-40D4-8E1B-5F1DA0D22532}" presName="hierChild3" presStyleCnt="0"/>
      <dgm:spPr/>
    </dgm:pt>
    <dgm:pt modelId="{6D73897A-6B7F-4FAE-95ED-709708B3420D}" type="pres">
      <dgm:prSet presAssocID="{E031F5DC-EA63-4C21-9CA1-EDB04C541EE8}" presName="Name17" presStyleLbl="parChTrans1D3" presStyleIdx="0" presStyleCnt="3"/>
      <dgm:spPr/>
      <dgm:t>
        <a:bodyPr/>
        <a:lstStyle/>
        <a:p>
          <a:endParaRPr lang="en-US"/>
        </a:p>
      </dgm:t>
    </dgm:pt>
    <dgm:pt modelId="{DD7F719C-1438-415E-8B06-704C46EA8693}" type="pres">
      <dgm:prSet presAssocID="{A41D9064-1CE3-41E2-B7A4-9695E99ACE72}" presName="hierRoot3" presStyleCnt="0"/>
      <dgm:spPr/>
    </dgm:pt>
    <dgm:pt modelId="{E633FC6F-4DED-4C28-9574-25E6CA450FAF}" type="pres">
      <dgm:prSet presAssocID="{A41D9064-1CE3-41E2-B7A4-9695E99ACE72}" presName="composite3" presStyleCnt="0"/>
      <dgm:spPr/>
    </dgm:pt>
    <dgm:pt modelId="{6D7B3AF6-B7A4-467C-90D1-D0DF620274E8}" type="pres">
      <dgm:prSet presAssocID="{A41D9064-1CE3-41E2-B7A4-9695E99ACE72}" presName="image3" presStyleLbl="node3" presStyleIdx="0" presStyleCnt="3" custScaleX="127717" custScaleY="126126" custLinFactNeighborX="-22902"/>
      <dgm:spPr>
        <a:blipFill>
          <a:blip xmlns:r="http://schemas.openxmlformats.org/officeDocument/2006/relationships" r:embed="rId3"/>
          <a:srcRect/>
          <a:stretch>
            <a:fillRect l="-20000" r="-20000"/>
          </a:stretch>
        </a:blipFill>
        <a:effectLst>
          <a:glow rad="228600">
            <a:schemeClr val="accent1">
              <a:satMod val="175000"/>
              <a:alpha val="40000"/>
            </a:schemeClr>
          </a:glow>
        </a:effectLst>
      </dgm:spPr>
      <dgm:t>
        <a:bodyPr/>
        <a:lstStyle/>
        <a:p>
          <a:endParaRPr lang="en-US"/>
        </a:p>
      </dgm:t>
    </dgm:pt>
    <dgm:pt modelId="{F5267243-1786-4712-9716-627D52F20F57}" type="pres">
      <dgm:prSet presAssocID="{A41D9064-1CE3-41E2-B7A4-9695E99ACE72}" presName="text3" presStyleLbl="revTx" presStyleIdx="2" presStyleCnt="6" custLinFactNeighborX="5784" custLinFactNeighborY="20327">
        <dgm:presLayoutVars>
          <dgm:chPref val="3"/>
        </dgm:presLayoutVars>
      </dgm:prSet>
      <dgm:spPr/>
      <dgm:t>
        <a:bodyPr/>
        <a:lstStyle/>
        <a:p>
          <a:endParaRPr lang="en-US"/>
        </a:p>
      </dgm:t>
    </dgm:pt>
    <dgm:pt modelId="{9F9BFEF7-380E-4C1F-81AB-7FB29D7A101B}" type="pres">
      <dgm:prSet presAssocID="{A41D9064-1CE3-41E2-B7A4-9695E99ACE72}" presName="hierChild4" presStyleCnt="0"/>
      <dgm:spPr/>
    </dgm:pt>
    <dgm:pt modelId="{7B480568-6353-4370-8364-EE2D1644D6EB}" type="pres">
      <dgm:prSet presAssocID="{06E382F5-FEF9-49DA-81B4-A190F1367F20}" presName="Name17" presStyleLbl="parChTrans1D3" presStyleIdx="1" presStyleCnt="3"/>
      <dgm:spPr/>
      <dgm:t>
        <a:bodyPr/>
        <a:lstStyle/>
        <a:p>
          <a:endParaRPr lang="en-US"/>
        </a:p>
      </dgm:t>
    </dgm:pt>
    <dgm:pt modelId="{E67E210B-708B-4810-A950-DA48D988D43C}" type="pres">
      <dgm:prSet presAssocID="{B2548C64-A844-4A26-91D6-3981AA14F273}" presName="hierRoot3" presStyleCnt="0"/>
      <dgm:spPr/>
    </dgm:pt>
    <dgm:pt modelId="{61228DBE-697A-49E7-A81A-A237CB8CF187}" type="pres">
      <dgm:prSet presAssocID="{B2548C64-A844-4A26-91D6-3981AA14F273}" presName="composite3" presStyleCnt="0"/>
      <dgm:spPr/>
    </dgm:pt>
    <dgm:pt modelId="{6E70BCB0-41BC-4B17-B28A-8BF4D63F3BA8}" type="pres">
      <dgm:prSet presAssocID="{B2548C64-A844-4A26-91D6-3981AA14F273}" presName="image3" presStyleLbl="node3" presStyleIdx="1" presStyleCnt="3" custScaleX="123084" custScaleY="132314"/>
      <dgm:spPr>
        <a:blipFill>
          <a:blip xmlns:r="http://schemas.openxmlformats.org/officeDocument/2006/relationships" r:embed="rId4">
            <a:extLst>
              <a:ext uri="{28A0092B-C50C-407E-A947-70E740481C1C}">
                <a14:useLocalDpi xmlns:a14="http://schemas.microsoft.com/office/drawing/2010/main" val="0"/>
              </a:ext>
            </a:extLst>
          </a:blip>
          <a:srcRect/>
          <a:stretch>
            <a:fillRect t="-58000" b="-58000"/>
          </a:stretch>
        </a:blipFill>
        <a:effectLst>
          <a:glow rad="228600">
            <a:schemeClr val="accent1">
              <a:satMod val="175000"/>
              <a:alpha val="40000"/>
            </a:schemeClr>
          </a:glow>
        </a:effectLst>
      </dgm:spPr>
      <dgm:t>
        <a:bodyPr/>
        <a:lstStyle/>
        <a:p>
          <a:endParaRPr lang="en-US"/>
        </a:p>
      </dgm:t>
    </dgm:pt>
    <dgm:pt modelId="{98E3F1DD-BB9C-449E-960E-93067D3F4F7C}" type="pres">
      <dgm:prSet presAssocID="{B2548C64-A844-4A26-91D6-3981AA14F273}" presName="text3" presStyleLbl="revTx" presStyleIdx="3" presStyleCnt="6" custLinFactNeighborX="1541" custLinFactNeighborY="25432">
        <dgm:presLayoutVars>
          <dgm:chPref val="3"/>
        </dgm:presLayoutVars>
      </dgm:prSet>
      <dgm:spPr/>
      <dgm:t>
        <a:bodyPr/>
        <a:lstStyle/>
        <a:p>
          <a:endParaRPr lang="en-US"/>
        </a:p>
      </dgm:t>
    </dgm:pt>
    <dgm:pt modelId="{5487D868-907E-44D2-BCAB-D1A7F6CDE53C}" type="pres">
      <dgm:prSet presAssocID="{B2548C64-A844-4A26-91D6-3981AA14F273}" presName="hierChild4" presStyleCnt="0"/>
      <dgm:spPr/>
    </dgm:pt>
    <dgm:pt modelId="{90D1802A-EBFE-4019-A70B-AB6E4F11F009}" type="pres">
      <dgm:prSet presAssocID="{E2B5AC3C-F919-4737-AE92-24CFDF4B9797}" presName="Name10" presStyleLbl="parChTrans1D2" presStyleIdx="1" presStyleCnt="2"/>
      <dgm:spPr/>
      <dgm:t>
        <a:bodyPr/>
        <a:lstStyle/>
        <a:p>
          <a:endParaRPr lang="en-US"/>
        </a:p>
      </dgm:t>
    </dgm:pt>
    <dgm:pt modelId="{2B40488D-B4E6-420C-BFAE-1106970B9792}" type="pres">
      <dgm:prSet presAssocID="{7D151BA1-58C1-4118-A915-0719A1247ADB}" presName="hierRoot2" presStyleCnt="0"/>
      <dgm:spPr/>
    </dgm:pt>
    <dgm:pt modelId="{CE93E15B-9F44-4D26-81E4-09D464570884}" type="pres">
      <dgm:prSet presAssocID="{7D151BA1-58C1-4118-A915-0719A1247ADB}" presName="composite2" presStyleCnt="0"/>
      <dgm:spPr/>
    </dgm:pt>
    <dgm:pt modelId="{CC470674-065D-4EF0-B82F-C23FCE8EC244}" type="pres">
      <dgm:prSet presAssocID="{7D151BA1-58C1-4118-A915-0719A1247ADB}" presName="image2" presStyleLbl="node2" presStyleIdx="1" presStyleCnt="2" custScaleX="135595" custScaleY="133458"/>
      <dgm:spPr>
        <a:blipFill>
          <a:blip xmlns:r="http://schemas.openxmlformats.org/officeDocument/2006/relationships" r:embed="rId5">
            <a:extLst>
              <a:ext uri="{28A0092B-C50C-407E-A947-70E740481C1C}">
                <a14:useLocalDpi xmlns:a14="http://schemas.microsoft.com/office/drawing/2010/main" val="0"/>
              </a:ext>
            </a:extLst>
          </a:blip>
          <a:srcRect/>
          <a:stretch>
            <a:fillRect t="-58000" b="-58000"/>
          </a:stretch>
        </a:blipFill>
        <a:effectLst>
          <a:glow rad="228600">
            <a:schemeClr val="accent1">
              <a:satMod val="175000"/>
              <a:alpha val="40000"/>
            </a:schemeClr>
          </a:glow>
        </a:effectLst>
      </dgm:spPr>
      <dgm:t>
        <a:bodyPr/>
        <a:lstStyle/>
        <a:p>
          <a:endParaRPr lang="en-US"/>
        </a:p>
      </dgm:t>
    </dgm:pt>
    <dgm:pt modelId="{B95411CD-C7F9-4AEB-BB00-AEA1DFD64673}" type="pres">
      <dgm:prSet presAssocID="{7D151BA1-58C1-4118-A915-0719A1247ADB}" presName="text2" presStyleLbl="revTx" presStyleIdx="4" presStyleCnt="6" custScaleX="118403" custLinFactNeighborX="-6926" custLinFactNeighborY="41646">
        <dgm:presLayoutVars>
          <dgm:chPref val="3"/>
        </dgm:presLayoutVars>
      </dgm:prSet>
      <dgm:spPr/>
      <dgm:t>
        <a:bodyPr/>
        <a:lstStyle/>
        <a:p>
          <a:endParaRPr lang="en-US"/>
        </a:p>
      </dgm:t>
    </dgm:pt>
    <dgm:pt modelId="{0DFE3C29-EE07-48F8-BCF4-B1CEFC411A04}" type="pres">
      <dgm:prSet presAssocID="{7D151BA1-58C1-4118-A915-0719A1247ADB}" presName="hierChild3" presStyleCnt="0"/>
      <dgm:spPr/>
    </dgm:pt>
    <dgm:pt modelId="{7DEBFA0B-4F0E-45DA-AB48-9A2BA8F058C7}" type="pres">
      <dgm:prSet presAssocID="{960E613A-7AEB-4C53-9DD5-08115FAE00E9}" presName="Name17" presStyleLbl="parChTrans1D3" presStyleIdx="2" presStyleCnt="3"/>
      <dgm:spPr/>
      <dgm:t>
        <a:bodyPr/>
        <a:lstStyle/>
        <a:p>
          <a:endParaRPr lang="en-US"/>
        </a:p>
      </dgm:t>
    </dgm:pt>
    <dgm:pt modelId="{B7244EDF-13BF-4A31-A397-171F5549CF74}" type="pres">
      <dgm:prSet presAssocID="{17C11166-17B2-4AD6-A6DC-918F232E2234}" presName="hierRoot3" presStyleCnt="0"/>
      <dgm:spPr/>
    </dgm:pt>
    <dgm:pt modelId="{46876DE7-8DA5-4445-90BA-D08B6D3CE4EE}" type="pres">
      <dgm:prSet presAssocID="{17C11166-17B2-4AD6-A6DC-918F232E2234}" presName="composite3" presStyleCnt="0"/>
      <dgm:spPr/>
    </dgm:pt>
    <dgm:pt modelId="{FCF85418-7CD8-42E6-8492-52F506473EA7}" type="pres">
      <dgm:prSet presAssocID="{17C11166-17B2-4AD6-A6DC-918F232E2234}" presName="image3" presStyleLbl="node3" presStyleIdx="2" presStyleCnt="3" custScaleX="120506" custScaleY="127837"/>
      <dgm:spPr>
        <a:blipFill>
          <a:blip xmlns:r="http://schemas.openxmlformats.org/officeDocument/2006/relationships" r:embed="rId6"/>
          <a:srcRect/>
          <a:stretch>
            <a:fillRect t="-25000" b="-25000"/>
          </a:stretch>
        </a:blipFill>
        <a:effectLst>
          <a:glow rad="228600">
            <a:schemeClr val="accent1">
              <a:satMod val="175000"/>
              <a:alpha val="40000"/>
            </a:schemeClr>
          </a:glow>
        </a:effectLst>
      </dgm:spPr>
      <dgm:t>
        <a:bodyPr/>
        <a:lstStyle/>
        <a:p>
          <a:endParaRPr lang="en-US"/>
        </a:p>
      </dgm:t>
    </dgm:pt>
    <dgm:pt modelId="{109896E9-2D50-4A67-A19B-769F21DAC2AC}" type="pres">
      <dgm:prSet presAssocID="{17C11166-17B2-4AD6-A6DC-918F232E2234}" presName="text3" presStyleLbl="revTx" presStyleIdx="5" presStyleCnt="6" custLinFactNeighborX="-6165" custLinFactNeighborY="25433">
        <dgm:presLayoutVars>
          <dgm:chPref val="3"/>
        </dgm:presLayoutVars>
      </dgm:prSet>
      <dgm:spPr/>
      <dgm:t>
        <a:bodyPr/>
        <a:lstStyle/>
        <a:p>
          <a:endParaRPr lang="en-US"/>
        </a:p>
      </dgm:t>
    </dgm:pt>
    <dgm:pt modelId="{25150938-6638-46FF-BC99-2EA354EAEC49}" type="pres">
      <dgm:prSet presAssocID="{17C11166-17B2-4AD6-A6DC-918F232E2234}" presName="hierChild4" presStyleCnt="0"/>
      <dgm:spPr/>
    </dgm:pt>
  </dgm:ptLst>
  <dgm:cxnLst>
    <dgm:cxn modelId="{F434301E-630B-4C58-9469-DA160740937B}" type="presOf" srcId="{B2548C64-A844-4A26-91D6-3981AA14F273}" destId="{98E3F1DD-BB9C-449E-960E-93067D3F4F7C}" srcOrd="0" destOrd="0" presId="urn:microsoft.com/office/officeart/2009/layout/CirclePictureHierarchy"/>
    <dgm:cxn modelId="{F71D74C4-0767-45E7-8815-D9ACAC391A91}" type="presOf" srcId="{06E382F5-FEF9-49DA-81B4-A190F1367F20}" destId="{7B480568-6353-4370-8364-EE2D1644D6EB}" srcOrd="0" destOrd="0" presId="urn:microsoft.com/office/officeart/2009/layout/CirclePictureHierarchy"/>
    <dgm:cxn modelId="{A4AF0F29-0C21-40DF-9734-4D4E6834CDD3}" type="presOf" srcId="{A5AA1EB6-03B9-47C6-8FCE-D83CF6EB6F6C}" destId="{380A525D-7747-4413-AA22-BB87AFAF2CB0}" srcOrd="0" destOrd="0" presId="urn:microsoft.com/office/officeart/2009/layout/CirclePictureHierarchy"/>
    <dgm:cxn modelId="{96644600-47DC-456F-90D2-2CF13A248260}" type="presOf" srcId="{A41D9064-1CE3-41E2-B7A4-9695E99ACE72}" destId="{F5267243-1786-4712-9716-627D52F20F57}" srcOrd="0" destOrd="0" presId="urn:microsoft.com/office/officeart/2009/layout/CirclePictureHierarchy"/>
    <dgm:cxn modelId="{0C48FBEF-331A-47D2-8B12-7B0A74C97461}" srcId="{438456A2-4093-48C6-821F-B7BE5985EF05}" destId="{7D151BA1-58C1-4118-A915-0719A1247ADB}" srcOrd="1" destOrd="0" parTransId="{E2B5AC3C-F919-4737-AE92-24CFDF4B9797}" sibTransId="{91A84DF9-6BDD-4CAE-B3FF-1E924B90F499}"/>
    <dgm:cxn modelId="{36CEDD6F-3A9E-4390-B85E-952B6D3B3A13}" srcId="{16169279-040C-40D4-8E1B-5F1DA0D22532}" destId="{B2548C64-A844-4A26-91D6-3981AA14F273}" srcOrd="1" destOrd="0" parTransId="{06E382F5-FEF9-49DA-81B4-A190F1367F20}" sibTransId="{386DCDBC-D38D-40FB-A5D3-9E37DC2902B9}"/>
    <dgm:cxn modelId="{FD045924-354A-48DD-A54D-18DDE71B0447}" srcId="{A5AA1EB6-03B9-47C6-8FCE-D83CF6EB6F6C}" destId="{438456A2-4093-48C6-821F-B7BE5985EF05}" srcOrd="0" destOrd="0" parTransId="{111F9E3C-92B9-4C47-B351-9EEA440659C4}" sibTransId="{4C10FDA2-FA1C-4EEE-AE41-497064CB96B4}"/>
    <dgm:cxn modelId="{2A51A71C-DE2C-4852-991B-B8A811FFB54B}" type="presOf" srcId="{17C11166-17B2-4AD6-A6DC-918F232E2234}" destId="{109896E9-2D50-4A67-A19B-769F21DAC2AC}" srcOrd="0" destOrd="0" presId="urn:microsoft.com/office/officeart/2009/layout/CirclePictureHierarchy"/>
    <dgm:cxn modelId="{454EC98C-2B23-4C78-A7E2-BF4E9EDD896C}" type="presOf" srcId="{E031F5DC-EA63-4C21-9CA1-EDB04C541EE8}" destId="{6D73897A-6B7F-4FAE-95ED-709708B3420D}" srcOrd="0" destOrd="0" presId="urn:microsoft.com/office/officeart/2009/layout/CirclePictureHierarchy"/>
    <dgm:cxn modelId="{41F5428A-445B-474F-A82C-7FD91F2C5D22}" srcId="{16169279-040C-40D4-8E1B-5F1DA0D22532}" destId="{A41D9064-1CE3-41E2-B7A4-9695E99ACE72}" srcOrd="0" destOrd="0" parTransId="{E031F5DC-EA63-4C21-9CA1-EDB04C541EE8}" sibTransId="{899457DE-2262-49CD-9C87-9F2A81E9AD6F}"/>
    <dgm:cxn modelId="{B4C90158-7B71-469D-A4BD-83181573BFE8}" srcId="{438456A2-4093-48C6-821F-B7BE5985EF05}" destId="{16169279-040C-40D4-8E1B-5F1DA0D22532}" srcOrd="0" destOrd="0" parTransId="{F5E60752-92B3-49D0-A24A-765781A25D1C}" sibTransId="{7078E01F-D603-403D-8ABC-1489CA0ACD81}"/>
    <dgm:cxn modelId="{22FC1D23-AB1C-4625-A5CA-736A71D4C9C3}" type="presOf" srcId="{F5E60752-92B3-49D0-A24A-765781A25D1C}" destId="{7C535981-4F45-4DB4-BC3C-8BD6E72FC10B}" srcOrd="0" destOrd="0" presId="urn:microsoft.com/office/officeart/2009/layout/CirclePictureHierarchy"/>
    <dgm:cxn modelId="{D2049641-F762-4D7F-8CEE-14CB3ED4CEC7}" type="presOf" srcId="{438456A2-4093-48C6-821F-B7BE5985EF05}" destId="{D86175E9-FF59-456A-B328-1AF8653AB606}" srcOrd="0" destOrd="0" presId="urn:microsoft.com/office/officeart/2009/layout/CirclePictureHierarchy"/>
    <dgm:cxn modelId="{B029B51B-3B7D-4E06-80D4-22E1833CBCC3}" srcId="{7D151BA1-58C1-4118-A915-0719A1247ADB}" destId="{17C11166-17B2-4AD6-A6DC-918F232E2234}" srcOrd="0" destOrd="0" parTransId="{960E613A-7AEB-4C53-9DD5-08115FAE00E9}" sibTransId="{3F37E99E-5542-46AD-863F-9FE5AFEAEB64}"/>
    <dgm:cxn modelId="{888BD3D1-02D7-4A78-8758-9942718E5F23}" type="presOf" srcId="{16169279-040C-40D4-8E1B-5F1DA0D22532}" destId="{578FB721-9664-4905-98A4-AEAF3A7A5C42}" srcOrd="0" destOrd="0" presId="urn:microsoft.com/office/officeart/2009/layout/CirclePictureHierarchy"/>
    <dgm:cxn modelId="{7CF1C30C-6A36-4E5A-BA78-F945D184BAAC}" type="presOf" srcId="{960E613A-7AEB-4C53-9DD5-08115FAE00E9}" destId="{7DEBFA0B-4F0E-45DA-AB48-9A2BA8F058C7}" srcOrd="0" destOrd="0" presId="urn:microsoft.com/office/officeart/2009/layout/CirclePictureHierarchy"/>
    <dgm:cxn modelId="{8483E225-AB14-4112-8C46-1005115C8A75}" type="presOf" srcId="{E2B5AC3C-F919-4737-AE92-24CFDF4B9797}" destId="{90D1802A-EBFE-4019-A70B-AB6E4F11F009}" srcOrd="0" destOrd="0" presId="urn:microsoft.com/office/officeart/2009/layout/CirclePictureHierarchy"/>
    <dgm:cxn modelId="{2AC5A3BA-D755-4D06-9A02-F8063C134F08}" type="presOf" srcId="{7D151BA1-58C1-4118-A915-0719A1247ADB}" destId="{B95411CD-C7F9-4AEB-BB00-AEA1DFD64673}" srcOrd="0" destOrd="0" presId="urn:microsoft.com/office/officeart/2009/layout/CirclePictureHierarchy"/>
    <dgm:cxn modelId="{523708F0-168C-4DE8-9D0E-3FBF4587404B}" type="presParOf" srcId="{380A525D-7747-4413-AA22-BB87AFAF2CB0}" destId="{D29ADA6E-EBD4-445B-B027-79B26C5BC40D}" srcOrd="0" destOrd="0" presId="urn:microsoft.com/office/officeart/2009/layout/CirclePictureHierarchy"/>
    <dgm:cxn modelId="{5F106100-0B49-4570-B18C-96AB06182722}" type="presParOf" srcId="{D29ADA6E-EBD4-445B-B027-79B26C5BC40D}" destId="{D4846DD3-04EB-42FA-8CCC-A594200CCF6C}" srcOrd="0" destOrd="0" presId="urn:microsoft.com/office/officeart/2009/layout/CirclePictureHierarchy"/>
    <dgm:cxn modelId="{94F64003-6887-4F32-AEB1-AC13C7166A28}" type="presParOf" srcId="{D4846DD3-04EB-42FA-8CCC-A594200CCF6C}" destId="{69B9E72F-885E-4604-9A9E-B0DFA79DBDF9}" srcOrd="0" destOrd="0" presId="urn:microsoft.com/office/officeart/2009/layout/CirclePictureHierarchy"/>
    <dgm:cxn modelId="{A3D0F273-853A-48B1-9B5E-4208361D6040}" type="presParOf" srcId="{D4846DD3-04EB-42FA-8CCC-A594200CCF6C}" destId="{D86175E9-FF59-456A-B328-1AF8653AB606}" srcOrd="1" destOrd="0" presId="urn:microsoft.com/office/officeart/2009/layout/CirclePictureHierarchy"/>
    <dgm:cxn modelId="{552F0A04-C121-4266-88FA-F15017EBC15A}" type="presParOf" srcId="{D29ADA6E-EBD4-445B-B027-79B26C5BC40D}" destId="{77F05119-1FF6-4DF0-B936-204324BB2C7F}" srcOrd="1" destOrd="0" presId="urn:microsoft.com/office/officeart/2009/layout/CirclePictureHierarchy"/>
    <dgm:cxn modelId="{79A7A744-E0AB-4DE8-8BAB-B184E945B0B1}" type="presParOf" srcId="{77F05119-1FF6-4DF0-B936-204324BB2C7F}" destId="{7C535981-4F45-4DB4-BC3C-8BD6E72FC10B}" srcOrd="0" destOrd="0" presId="urn:microsoft.com/office/officeart/2009/layout/CirclePictureHierarchy"/>
    <dgm:cxn modelId="{F446F87F-62C3-446C-BDA4-78A15F2B3454}" type="presParOf" srcId="{77F05119-1FF6-4DF0-B936-204324BB2C7F}" destId="{93BC7EA4-73A1-46CA-B0F3-D2A6D93B9096}" srcOrd="1" destOrd="0" presId="urn:microsoft.com/office/officeart/2009/layout/CirclePictureHierarchy"/>
    <dgm:cxn modelId="{89D8839C-7D5D-4E75-9C03-83C12828ED42}" type="presParOf" srcId="{93BC7EA4-73A1-46CA-B0F3-D2A6D93B9096}" destId="{AFC8A354-BEBE-4904-9357-28CC62B3ADF9}" srcOrd="0" destOrd="0" presId="urn:microsoft.com/office/officeart/2009/layout/CirclePictureHierarchy"/>
    <dgm:cxn modelId="{FDC4BD84-6579-4180-AA01-B94C18AE9D1D}" type="presParOf" srcId="{AFC8A354-BEBE-4904-9357-28CC62B3ADF9}" destId="{4AFA5858-D4BC-4EC5-A548-AD7EE59428FA}" srcOrd="0" destOrd="0" presId="urn:microsoft.com/office/officeart/2009/layout/CirclePictureHierarchy"/>
    <dgm:cxn modelId="{8861D7FF-26B6-446A-9C74-ACA235566B64}" type="presParOf" srcId="{AFC8A354-BEBE-4904-9357-28CC62B3ADF9}" destId="{578FB721-9664-4905-98A4-AEAF3A7A5C42}" srcOrd="1" destOrd="0" presId="urn:microsoft.com/office/officeart/2009/layout/CirclePictureHierarchy"/>
    <dgm:cxn modelId="{0A9E249D-A326-4D71-94F3-F0CF7DF61BFF}" type="presParOf" srcId="{93BC7EA4-73A1-46CA-B0F3-D2A6D93B9096}" destId="{A41946B2-5383-448F-84C5-E7A102C1A014}" srcOrd="1" destOrd="0" presId="urn:microsoft.com/office/officeart/2009/layout/CirclePictureHierarchy"/>
    <dgm:cxn modelId="{D42558B0-FF3D-4558-84F2-339A905AF246}" type="presParOf" srcId="{A41946B2-5383-448F-84C5-E7A102C1A014}" destId="{6D73897A-6B7F-4FAE-95ED-709708B3420D}" srcOrd="0" destOrd="0" presId="urn:microsoft.com/office/officeart/2009/layout/CirclePictureHierarchy"/>
    <dgm:cxn modelId="{949419C7-8B1D-44CD-B4E4-7B317C9354FA}" type="presParOf" srcId="{A41946B2-5383-448F-84C5-E7A102C1A014}" destId="{DD7F719C-1438-415E-8B06-704C46EA8693}" srcOrd="1" destOrd="0" presId="urn:microsoft.com/office/officeart/2009/layout/CirclePictureHierarchy"/>
    <dgm:cxn modelId="{645CDF4D-4CAE-4054-BF05-7416D8707114}" type="presParOf" srcId="{DD7F719C-1438-415E-8B06-704C46EA8693}" destId="{E633FC6F-4DED-4C28-9574-25E6CA450FAF}" srcOrd="0" destOrd="0" presId="urn:microsoft.com/office/officeart/2009/layout/CirclePictureHierarchy"/>
    <dgm:cxn modelId="{5F866994-C0DD-4C4F-B003-C52E858321BC}" type="presParOf" srcId="{E633FC6F-4DED-4C28-9574-25E6CA450FAF}" destId="{6D7B3AF6-B7A4-467C-90D1-D0DF620274E8}" srcOrd="0" destOrd="0" presId="urn:microsoft.com/office/officeart/2009/layout/CirclePictureHierarchy"/>
    <dgm:cxn modelId="{3839E3E6-2DED-4B2C-BEAF-44B2CF5EFB68}" type="presParOf" srcId="{E633FC6F-4DED-4C28-9574-25E6CA450FAF}" destId="{F5267243-1786-4712-9716-627D52F20F57}" srcOrd="1" destOrd="0" presId="urn:microsoft.com/office/officeart/2009/layout/CirclePictureHierarchy"/>
    <dgm:cxn modelId="{100110C3-D2B1-4D87-B778-F72129AF2135}" type="presParOf" srcId="{DD7F719C-1438-415E-8B06-704C46EA8693}" destId="{9F9BFEF7-380E-4C1F-81AB-7FB29D7A101B}" srcOrd="1" destOrd="0" presId="urn:microsoft.com/office/officeart/2009/layout/CirclePictureHierarchy"/>
    <dgm:cxn modelId="{F6BF6BE2-2794-43F1-9B09-1235FF4D350F}" type="presParOf" srcId="{A41946B2-5383-448F-84C5-E7A102C1A014}" destId="{7B480568-6353-4370-8364-EE2D1644D6EB}" srcOrd="2" destOrd="0" presId="urn:microsoft.com/office/officeart/2009/layout/CirclePictureHierarchy"/>
    <dgm:cxn modelId="{394C9E9B-8065-4E31-B6CA-58D38DA545C9}" type="presParOf" srcId="{A41946B2-5383-448F-84C5-E7A102C1A014}" destId="{E67E210B-708B-4810-A950-DA48D988D43C}" srcOrd="3" destOrd="0" presId="urn:microsoft.com/office/officeart/2009/layout/CirclePictureHierarchy"/>
    <dgm:cxn modelId="{6C064A83-BFEF-4FAF-9874-868830F22124}" type="presParOf" srcId="{E67E210B-708B-4810-A950-DA48D988D43C}" destId="{61228DBE-697A-49E7-A81A-A237CB8CF187}" srcOrd="0" destOrd="0" presId="urn:microsoft.com/office/officeart/2009/layout/CirclePictureHierarchy"/>
    <dgm:cxn modelId="{46E6DFCA-A958-44D8-91B8-6FE815EF2098}" type="presParOf" srcId="{61228DBE-697A-49E7-A81A-A237CB8CF187}" destId="{6E70BCB0-41BC-4B17-B28A-8BF4D63F3BA8}" srcOrd="0" destOrd="0" presId="urn:microsoft.com/office/officeart/2009/layout/CirclePictureHierarchy"/>
    <dgm:cxn modelId="{AD6D92D2-0534-43E8-82A4-EC7658569D5D}" type="presParOf" srcId="{61228DBE-697A-49E7-A81A-A237CB8CF187}" destId="{98E3F1DD-BB9C-449E-960E-93067D3F4F7C}" srcOrd="1" destOrd="0" presId="urn:microsoft.com/office/officeart/2009/layout/CirclePictureHierarchy"/>
    <dgm:cxn modelId="{AA742EC8-08AD-4D39-8937-0E23CAE4A6E4}" type="presParOf" srcId="{E67E210B-708B-4810-A950-DA48D988D43C}" destId="{5487D868-907E-44D2-BCAB-D1A7F6CDE53C}" srcOrd="1" destOrd="0" presId="urn:microsoft.com/office/officeart/2009/layout/CirclePictureHierarchy"/>
    <dgm:cxn modelId="{FB6AEB77-12A9-4C8C-B074-76FDF714DDCA}" type="presParOf" srcId="{77F05119-1FF6-4DF0-B936-204324BB2C7F}" destId="{90D1802A-EBFE-4019-A70B-AB6E4F11F009}" srcOrd="2" destOrd="0" presId="urn:microsoft.com/office/officeart/2009/layout/CirclePictureHierarchy"/>
    <dgm:cxn modelId="{A621A43C-C905-471F-B193-B242F77A1721}" type="presParOf" srcId="{77F05119-1FF6-4DF0-B936-204324BB2C7F}" destId="{2B40488D-B4E6-420C-BFAE-1106970B9792}" srcOrd="3" destOrd="0" presId="urn:microsoft.com/office/officeart/2009/layout/CirclePictureHierarchy"/>
    <dgm:cxn modelId="{D746A524-0948-44B9-BB00-CFA136E6193D}" type="presParOf" srcId="{2B40488D-B4E6-420C-BFAE-1106970B9792}" destId="{CE93E15B-9F44-4D26-81E4-09D464570884}" srcOrd="0" destOrd="0" presId="urn:microsoft.com/office/officeart/2009/layout/CirclePictureHierarchy"/>
    <dgm:cxn modelId="{3F1071C5-A750-45C4-9BC8-97B72A5A469E}" type="presParOf" srcId="{CE93E15B-9F44-4D26-81E4-09D464570884}" destId="{CC470674-065D-4EF0-B82F-C23FCE8EC244}" srcOrd="0" destOrd="0" presId="urn:microsoft.com/office/officeart/2009/layout/CirclePictureHierarchy"/>
    <dgm:cxn modelId="{ACC9C075-5175-4BC0-9B87-2D20AF193DEA}" type="presParOf" srcId="{CE93E15B-9F44-4D26-81E4-09D464570884}" destId="{B95411CD-C7F9-4AEB-BB00-AEA1DFD64673}" srcOrd="1" destOrd="0" presId="urn:microsoft.com/office/officeart/2009/layout/CirclePictureHierarchy"/>
    <dgm:cxn modelId="{F1EC4E4C-4816-4B74-BAEF-58E5419643BA}" type="presParOf" srcId="{2B40488D-B4E6-420C-BFAE-1106970B9792}" destId="{0DFE3C29-EE07-48F8-BCF4-B1CEFC411A04}" srcOrd="1" destOrd="0" presId="urn:microsoft.com/office/officeart/2009/layout/CirclePictureHierarchy"/>
    <dgm:cxn modelId="{D7AF6E88-7AF1-4297-8F95-16B6B29BE27B}" type="presParOf" srcId="{0DFE3C29-EE07-48F8-BCF4-B1CEFC411A04}" destId="{7DEBFA0B-4F0E-45DA-AB48-9A2BA8F058C7}" srcOrd="0" destOrd="0" presId="urn:microsoft.com/office/officeart/2009/layout/CirclePictureHierarchy"/>
    <dgm:cxn modelId="{01585A5C-3E0E-481F-A8A6-A3FEF19AA06D}" type="presParOf" srcId="{0DFE3C29-EE07-48F8-BCF4-B1CEFC411A04}" destId="{B7244EDF-13BF-4A31-A397-171F5549CF74}" srcOrd="1" destOrd="0" presId="urn:microsoft.com/office/officeart/2009/layout/CirclePictureHierarchy"/>
    <dgm:cxn modelId="{6D56FAA7-6E13-47F0-9C41-8261E0E6E685}" type="presParOf" srcId="{B7244EDF-13BF-4A31-A397-171F5549CF74}" destId="{46876DE7-8DA5-4445-90BA-D08B6D3CE4EE}" srcOrd="0" destOrd="0" presId="urn:microsoft.com/office/officeart/2009/layout/CirclePictureHierarchy"/>
    <dgm:cxn modelId="{E848C68F-4187-4680-B228-520387CD8493}" type="presParOf" srcId="{46876DE7-8DA5-4445-90BA-D08B6D3CE4EE}" destId="{FCF85418-7CD8-42E6-8492-52F506473EA7}" srcOrd="0" destOrd="0" presId="urn:microsoft.com/office/officeart/2009/layout/CirclePictureHierarchy"/>
    <dgm:cxn modelId="{21DE9F30-87CA-423C-B3F9-1338FA59BB03}" type="presParOf" srcId="{46876DE7-8DA5-4445-90BA-D08B6D3CE4EE}" destId="{109896E9-2D50-4A67-A19B-769F21DAC2AC}" srcOrd="1" destOrd="0" presId="urn:microsoft.com/office/officeart/2009/layout/CirclePictureHierarchy"/>
    <dgm:cxn modelId="{3F9C694D-583F-461D-B414-1499B1AC8D90}" type="presParOf" srcId="{B7244EDF-13BF-4A31-A397-171F5549CF74}" destId="{25150938-6638-46FF-BC99-2EA354EAEC49}" srcOrd="1" destOrd="0" presId="urn:microsoft.com/office/officeart/2009/layout/CirclePictureHierarchy"/>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EDE87D-B773-401F-9A33-7750785676C0}" type="doc">
      <dgm:prSet loTypeId="urn:microsoft.com/office/officeart/2005/8/layout/cycle5" loCatId="cycle" qsTypeId="urn:microsoft.com/office/officeart/2005/8/quickstyle/3d1" qsCatId="3D" csTypeId="urn:microsoft.com/office/officeart/2005/8/colors/colorful1" csCatId="colorful" phldr="1"/>
      <dgm:spPr/>
      <dgm:t>
        <a:bodyPr/>
        <a:lstStyle/>
        <a:p>
          <a:endParaRPr lang="en-IN"/>
        </a:p>
      </dgm:t>
    </dgm:pt>
    <dgm:pt modelId="{54160B6B-4DB9-4FC0-AB3F-1A8099D95949}">
      <dgm:prSet phldrT="[Text]" custT="1"/>
      <dgm:spPr>
        <a:effectLst>
          <a:glow rad="228600">
            <a:schemeClr val="accent2">
              <a:satMod val="175000"/>
              <a:alpha val="40000"/>
            </a:schemeClr>
          </a:glow>
        </a:effectLst>
      </dgm:spPr>
      <dgm:t>
        <a:bodyPr/>
        <a:lstStyle/>
        <a:p>
          <a:r>
            <a:rPr lang="en-IN" sz="2400" dirty="0">
              <a:latin typeface="Times New Roman" panose="02020603050405020304" pitchFamily="18" charset="0"/>
              <a:cs typeface="Times New Roman" panose="02020603050405020304" pitchFamily="18" charset="0"/>
            </a:rPr>
            <a:t>Signup</a:t>
          </a:r>
        </a:p>
      </dgm:t>
    </dgm:pt>
    <dgm:pt modelId="{CA235B4A-5DE8-4CBD-9314-752DD649BC4B}" type="parTrans" cxnId="{5303E899-5370-4702-8B80-50EF90405A31}">
      <dgm:prSet/>
      <dgm:spPr/>
      <dgm:t>
        <a:bodyPr/>
        <a:lstStyle/>
        <a:p>
          <a:endParaRPr lang="en-IN" sz="2000">
            <a:latin typeface="Times New Roman" panose="02020603050405020304" pitchFamily="18" charset="0"/>
            <a:cs typeface="Times New Roman" panose="02020603050405020304" pitchFamily="18" charset="0"/>
          </a:endParaRPr>
        </a:p>
      </dgm:t>
    </dgm:pt>
    <dgm:pt modelId="{FD1315DF-F320-4A68-9F11-1CEF30BC44E5}" type="sibTrans" cxnId="{5303E899-5370-4702-8B80-50EF90405A31}">
      <dgm:prSet/>
      <dgm:spPr/>
      <dgm:t>
        <a:bodyPr/>
        <a:lstStyle/>
        <a:p>
          <a:endParaRPr lang="en-IN" sz="2000">
            <a:latin typeface="Times New Roman" panose="02020603050405020304" pitchFamily="18" charset="0"/>
            <a:cs typeface="Times New Roman" panose="02020603050405020304" pitchFamily="18" charset="0"/>
          </a:endParaRPr>
        </a:p>
      </dgm:t>
    </dgm:pt>
    <dgm:pt modelId="{2A759ECE-87C9-4049-873E-371ABB312D6B}">
      <dgm:prSet phldrT="[Text]" custT="1"/>
      <dgm:spPr>
        <a:effectLst>
          <a:glow rad="228600">
            <a:schemeClr val="accent3">
              <a:satMod val="175000"/>
              <a:alpha val="40000"/>
            </a:schemeClr>
          </a:glow>
        </a:effectLst>
      </dgm:spPr>
      <dgm:t>
        <a:bodyPr/>
        <a:lstStyle/>
        <a:p>
          <a:r>
            <a:rPr lang="en-IN" sz="2400">
              <a:latin typeface="Times New Roman" panose="02020603050405020304" pitchFamily="18" charset="0"/>
              <a:cs typeface="Times New Roman" panose="02020603050405020304" pitchFamily="18" charset="0"/>
            </a:rPr>
            <a:t>Dashboard</a:t>
          </a:r>
        </a:p>
      </dgm:t>
    </dgm:pt>
    <dgm:pt modelId="{4840AD01-0050-4DC1-B0B7-9ECE0A8FC201}" type="parTrans" cxnId="{7315FA58-D234-463F-B71F-4462CE342D4C}">
      <dgm:prSet/>
      <dgm:spPr/>
      <dgm:t>
        <a:bodyPr/>
        <a:lstStyle/>
        <a:p>
          <a:endParaRPr lang="en-IN" sz="2000">
            <a:latin typeface="Times New Roman" panose="02020603050405020304" pitchFamily="18" charset="0"/>
            <a:cs typeface="Times New Roman" panose="02020603050405020304" pitchFamily="18" charset="0"/>
          </a:endParaRPr>
        </a:p>
      </dgm:t>
    </dgm:pt>
    <dgm:pt modelId="{30B979C4-22A2-4625-9613-D68141448934}" type="sibTrans" cxnId="{7315FA58-D234-463F-B71F-4462CE342D4C}">
      <dgm:prSet/>
      <dgm:spPr/>
      <dgm:t>
        <a:bodyPr/>
        <a:lstStyle/>
        <a:p>
          <a:endParaRPr lang="en-IN" sz="2000">
            <a:latin typeface="Times New Roman" panose="02020603050405020304" pitchFamily="18" charset="0"/>
            <a:cs typeface="Times New Roman" panose="02020603050405020304" pitchFamily="18" charset="0"/>
          </a:endParaRPr>
        </a:p>
      </dgm:t>
    </dgm:pt>
    <dgm:pt modelId="{C61D47B5-EC7B-4139-A69C-7C4F3A88E0D3}">
      <dgm:prSet phldrT="[Text]" custT="1"/>
      <dgm:spPr>
        <a:effectLst>
          <a:glow rad="228600">
            <a:schemeClr val="accent4">
              <a:satMod val="175000"/>
              <a:alpha val="40000"/>
            </a:schemeClr>
          </a:glow>
        </a:effectLst>
      </dgm:spPr>
      <dgm:t>
        <a:bodyPr/>
        <a:lstStyle/>
        <a:p>
          <a:r>
            <a:rPr lang="en-IN" sz="2400" dirty="0" smtClean="0">
              <a:latin typeface="Times New Roman" panose="02020603050405020304" pitchFamily="18" charset="0"/>
              <a:cs typeface="Times New Roman" panose="02020603050405020304" pitchFamily="18" charset="0"/>
            </a:rPr>
            <a:t>Calendar </a:t>
          </a:r>
          <a:r>
            <a:rPr lang="en-IN" sz="2400" dirty="0">
              <a:latin typeface="Times New Roman" panose="02020603050405020304" pitchFamily="18" charset="0"/>
              <a:cs typeface="Times New Roman" panose="02020603050405020304" pitchFamily="18" charset="0"/>
            </a:rPr>
            <a:t>To Do</a:t>
          </a:r>
        </a:p>
      </dgm:t>
    </dgm:pt>
    <dgm:pt modelId="{803AFCC2-AEB0-48C2-9139-1BDA3F0BA7DA}" type="parTrans" cxnId="{FFE0BDEB-5B9C-4BB9-A756-D761A70988F1}">
      <dgm:prSet/>
      <dgm:spPr/>
      <dgm:t>
        <a:bodyPr/>
        <a:lstStyle/>
        <a:p>
          <a:endParaRPr lang="en-IN" sz="2000">
            <a:latin typeface="Times New Roman" panose="02020603050405020304" pitchFamily="18" charset="0"/>
            <a:cs typeface="Times New Roman" panose="02020603050405020304" pitchFamily="18" charset="0"/>
          </a:endParaRPr>
        </a:p>
      </dgm:t>
    </dgm:pt>
    <dgm:pt modelId="{CF34ECB0-DD33-416F-B6E9-7BA2E30F0EFF}" type="sibTrans" cxnId="{FFE0BDEB-5B9C-4BB9-A756-D761A70988F1}">
      <dgm:prSet/>
      <dgm:spPr/>
      <dgm:t>
        <a:bodyPr/>
        <a:lstStyle/>
        <a:p>
          <a:endParaRPr lang="en-IN" sz="2000">
            <a:latin typeface="Times New Roman" panose="02020603050405020304" pitchFamily="18" charset="0"/>
            <a:cs typeface="Times New Roman" panose="02020603050405020304" pitchFamily="18" charset="0"/>
          </a:endParaRPr>
        </a:p>
      </dgm:t>
    </dgm:pt>
    <dgm:pt modelId="{EB315E58-7321-41A5-AFCB-D7DF291350D3}">
      <dgm:prSet phldrT="[Text]" custT="1"/>
      <dgm:spPr>
        <a:effectLst>
          <a:glow rad="228600">
            <a:schemeClr val="accent5">
              <a:satMod val="175000"/>
              <a:alpha val="40000"/>
            </a:schemeClr>
          </a:glow>
        </a:effectLst>
      </dgm:spPr>
      <dgm:t>
        <a:bodyPr/>
        <a:lstStyle/>
        <a:p>
          <a:r>
            <a:rPr lang="en-IN" sz="2400" dirty="0">
              <a:latin typeface="Times New Roman" panose="02020603050405020304" pitchFamily="18" charset="0"/>
              <a:cs typeface="Times New Roman" panose="02020603050405020304" pitchFamily="18" charset="0"/>
            </a:rPr>
            <a:t>Timer/stopwatch</a:t>
          </a:r>
          <a:endParaRPr lang="en-IN" sz="2000" dirty="0">
            <a:latin typeface="Times New Roman" panose="02020603050405020304" pitchFamily="18" charset="0"/>
            <a:cs typeface="Times New Roman" panose="02020603050405020304" pitchFamily="18" charset="0"/>
          </a:endParaRPr>
        </a:p>
      </dgm:t>
    </dgm:pt>
    <dgm:pt modelId="{A3DF0787-E944-4E29-9140-2DE690F36C47}" type="parTrans" cxnId="{AD42BE25-5518-4155-B320-B5CC081C51FC}">
      <dgm:prSet/>
      <dgm:spPr/>
      <dgm:t>
        <a:bodyPr/>
        <a:lstStyle/>
        <a:p>
          <a:endParaRPr lang="en-IN" sz="2000">
            <a:latin typeface="Times New Roman" panose="02020603050405020304" pitchFamily="18" charset="0"/>
            <a:cs typeface="Times New Roman" panose="02020603050405020304" pitchFamily="18" charset="0"/>
          </a:endParaRPr>
        </a:p>
      </dgm:t>
    </dgm:pt>
    <dgm:pt modelId="{F77EFEAC-011E-4372-8EB5-ACF6E8345725}" type="sibTrans" cxnId="{AD42BE25-5518-4155-B320-B5CC081C51FC}">
      <dgm:prSet/>
      <dgm:spPr/>
      <dgm:t>
        <a:bodyPr/>
        <a:lstStyle/>
        <a:p>
          <a:endParaRPr lang="en-IN" sz="2000">
            <a:latin typeface="Times New Roman" panose="02020603050405020304" pitchFamily="18" charset="0"/>
            <a:cs typeface="Times New Roman" panose="02020603050405020304" pitchFamily="18" charset="0"/>
          </a:endParaRPr>
        </a:p>
      </dgm:t>
    </dgm:pt>
    <dgm:pt modelId="{40A3345F-7296-4595-B767-73230C37E651}">
      <dgm:prSet phldrT="[Text]" custT="1"/>
      <dgm:spPr>
        <a:effectLst>
          <a:glow rad="228600">
            <a:schemeClr val="accent6">
              <a:satMod val="175000"/>
              <a:alpha val="40000"/>
            </a:schemeClr>
          </a:glow>
        </a:effectLst>
      </dgm:spPr>
      <dgm:t>
        <a:bodyPr/>
        <a:lstStyle/>
        <a:p>
          <a:r>
            <a:rPr lang="en-IN" sz="2400" dirty="0">
              <a:latin typeface="Times New Roman" panose="02020603050405020304" pitchFamily="18" charset="0"/>
              <a:cs typeface="Times New Roman" panose="02020603050405020304" pitchFamily="18" charset="0"/>
            </a:rPr>
            <a:t>Exercise</a:t>
          </a:r>
        </a:p>
      </dgm:t>
    </dgm:pt>
    <dgm:pt modelId="{45EBB1C1-E9EB-46C1-8D6B-7B06C2A501B1}" type="parTrans" cxnId="{2776251B-9825-41A7-A52F-51CF19BD912B}">
      <dgm:prSet/>
      <dgm:spPr/>
      <dgm:t>
        <a:bodyPr/>
        <a:lstStyle/>
        <a:p>
          <a:endParaRPr lang="en-IN" sz="2000">
            <a:latin typeface="Times New Roman" panose="02020603050405020304" pitchFamily="18" charset="0"/>
            <a:cs typeface="Times New Roman" panose="02020603050405020304" pitchFamily="18" charset="0"/>
          </a:endParaRPr>
        </a:p>
      </dgm:t>
    </dgm:pt>
    <dgm:pt modelId="{A2F1CC62-1A26-4FB2-8181-DE02286B39F0}" type="sibTrans" cxnId="{2776251B-9825-41A7-A52F-51CF19BD912B}">
      <dgm:prSet/>
      <dgm:spPr/>
      <dgm:t>
        <a:bodyPr/>
        <a:lstStyle/>
        <a:p>
          <a:endParaRPr lang="en-IN" sz="2000">
            <a:latin typeface="Times New Roman" panose="02020603050405020304" pitchFamily="18" charset="0"/>
            <a:cs typeface="Times New Roman" panose="02020603050405020304" pitchFamily="18" charset="0"/>
          </a:endParaRPr>
        </a:p>
      </dgm:t>
    </dgm:pt>
    <dgm:pt modelId="{6AE65EED-8ADB-4D2B-BA6D-A1484CA2474A}" type="pres">
      <dgm:prSet presAssocID="{8EEDE87D-B773-401F-9A33-7750785676C0}" presName="cycle" presStyleCnt="0">
        <dgm:presLayoutVars>
          <dgm:dir/>
          <dgm:resizeHandles val="exact"/>
        </dgm:presLayoutVars>
      </dgm:prSet>
      <dgm:spPr/>
      <dgm:t>
        <a:bodyPr/>
        <a:lstStyle/>
        <a:p>
          <a:endParaRPr lang="en-US"/>
        </a:p>
      </dgm:t>
    </dgm:pt>
    <dgm:pt modelId="{CF72FD6A-E63E-4E5B-9DC8-02E71C6C9EDF}" type="pres">
      <dgm:prSet presAssocID="{54160B6B-4DB9-4FC0-AB3F-1A8099D95949}" presName="node" presStyleLbl="node1" presStyleIdx="0" presStyleCnt="5">
        <dgm:presLayoutVars>
          <dgm:bulletEnabled val="1"/>
        </dgm:presLayoutVars>
      </dgm:prSet>
      <dgm:spPr/>
      <dgm:t>
        <a:bodyPr/>
        <a:lstStyle/>
        <a:p>
          <a:endParaRPr lang="en-US"/>
        </a:p>
      </dgm:t>
    </dgm:pt>
    <dgm:pt modelId="{5A087EFA-848D-4F65-ACD8-D58D24D10C8E}" type="pres">
      <dgm:prSet presAssocID="{54160B6B-4DB9-4FC0-AB3F-1A8099D95949}" presName="spNode" presStyleCnt="0"/>
      <dgm:spPr/>
    </dgm:pt>
    <dgm:pt modelId="{B76D8B9D-60B2-4764-97E7-7D40C5CC301A}" type="pres">
      <dgm:prSet presAssocID="{FD1315DF-F320-4A68-9F11-1CEF30BC44E5}" presName="sibTrans" presStyleLbl="sibTrans1D1" presStyleIdx="0" presStyleCnt="5"/>
      <dgm:spPr/>
      <dgm:t>
        <a:bodyPr/>
        <a:lstStyle/>
        <a:p>
          <a:endParaRPr lang="en-US"/>
        </a:p>
      </dgm:t>
    </dgm:pt>
    <dgm:pt modelId="{96D4E0A8-8B22-422F-9867-419CAEACE3C4}" type="pres">
      <dgm:prSet presAssocID="{2A759ECE-87C9-4049-873E-371ABB312D6B}" presName="node" presStyleLbl="node1" presStyleIdx="1" presStyleCnt="5">
        <dgm:presLayoutVars>
          <dgm:bulletEnabled val="1"/>
        </dgm:presLayoutVars>
      </dgm:prSet>
      <dgm:spPr/>
      <dgm:t>
        <a:bodyPr/>
        <a:lstStyle/>
        <a:p>
          <a:endParaRPr lang="en-US"/>
        </a:p>
      </dgm:t>
    </dgm:pt>
    <dgm:pt modelId="{658C6EC7-F95E-43B3-B1E7-F9DF1B5F578C}" type="pres">
      <dgm:prSet presAssocID="{2A759ECE-87C9-4049-873E-371ABB312D6B}" presName="spNode" presStyleCnt="0"/>
      <dgm:spPr/>
    </dgm:pt>
    <dgm:pt modelId="{B2E7A805-3B8D-40DB-9190-B6BCE5E16DBA}" type="pres">
      <dgm:prSet presAssocID="{30B979C4-22A2-4625-9613-D68141448934}" presName="sibTrans" presStyleLbl="sibTrans1D1" presStyleIdx="1" presStyleCnt="5"/>
      <dgm:spPr/>
      <dgm:t>
        <a:bodyPr/>
        <a:lstStyle/>
        <a:p>
          <a:endParaRPr lang="en-US"/>
        </a:p>
      </dgm:t>
    </dgm:pt>
    <dgm:pt modelId="{7410E219-A23E-4008-A23D-721C2DF3D3BB}" type="pres">
      <dgm:prSet presAssocID="{C61D47B5-EC7B-4139-A69C-7C4F3A88E0D3}" presName="node" presStyleLbl="node1" presStyleIdx="2" presStyleCnt="5">
        <dgm:presLayoutVars>
          <dgm:bulletEnabled val="1"/>
        </dgm:presLayoutVars>
      </dgm:prSet>
      <dgm:spPr/>
      <dgm:t>
        <a:bodyPr/>
        <a:lstStyle/>
        <a:p>
          <a:endParaRPr lang="en-US"/>
        </a:p>
      </dgm:t>
    </dgm:pt>
    <dgm:pt modelId="{01B73FC5-2003-4288-AC3E-D5E1A6FFDE5F}" type="pres">
      <dgm:prSet presAssocID="{C61D47B5-EC7B-4139-A69C-7C4F3A88E0D3}" presName="spNode" presStyleCnt="0"/>
      <dgm:spPr/>
    </dgm:pt>
    <dgm:pt modelId="{38A5B6DD-5311-40E0-96A4-F30B34FE42CA}" type="pres">
      <dgm:prSet presAssocID="{CF34ECB0-DD33-416F-B6E9-7BA2E30F0EFF}" presName="sibTrans" presStyleLbl="sibTrans1D1" presStyleIdx="2" presStyleCnt="5"/>
      <dgm:spPr/>
      <dgm:t>
        <a:bodyPr/>
        <a:lstStyle/>
        <a:p>
          <a:endParaRPr lang="en-US"/>
        </a:p>
      </dgm:t>
    </dgm:pt>
    <dgm:pt modelId="{5801321E-2E7A-4A9A-B26A-DC7344A3B8A9}" type="pres">
      <dgm:prSet presAssocID="{EB315E58-7321-41A5-AFCB-D7DF291350D3}" presName="node" presStyleLbl="node1" presStyleIdx="3" presStyleCnt="5">
        <dgm:presLayoutVars>
          <dgm:bulletEnabled val="1"/>
        </dgm:presLayoutVars>
      </dgm:prSet>
      <dgm:spPr/>
      <dgm:t>
        <a:bodyPr/>
        <a:lstStyle/>
        <a:p>
          <a:endParaRPr lang="en-US"/>
        </a:p>
      </dgm:t>
    </dgm:pt>
    <dgm:pt modelId="{33296489-5958-4D88-9A21-9ECE3B82E440}" type="pres">
      <dgm:prSet presAssocID="{EB315E58-7321-41A5-AFCB-D7DF291350D3}" presName="spNode" presStyleCnt="0"/>
      <dgm:spPr/>
    </dgm:pt>
    <dgm:pt modelId="{91D532D4-DA81-436F-A1F5-404C2165AEF2}" type="pres">
      <dgm:prSet presAssocID="{F77EFEAC-011E-4372-8EB5-ACF6E8345725}" presName="sibTrans" presStyleLbl="sibTrans1D1" presStyleIdx="3" presStyleCnt="5"/>
      <dgm:spPr/>
      <dgm:t>
        <a:bodyPr/>
        <a:lstStyle/>
        <a:p>
          <a:endParaRPr lang="en-US"/>
        </a:p>
      </dgm:t>
    </dgm:pt>
    <dgm:pt modelId="{84C9E10A-7DB2-4F3F-97F8-E2CBF7A09620}" type="pres">
      <dgm:prSet presAssocID="{40A3345F-7296-4595-B767-73230C37E651}" presName="node" presStyleLbl="node1" presStyleIdx="4" presStyleCnt="5">
        <dgm:presLayoutVars>
          <dgm:bulletEnabled val="1"/>
        </dgm:presLayoutVars>
      </dgm:prSet>
      <dgm:spPr/>
      <dgm:t>
        <a:bodyPr/>
        <a:lstStyle/>
        <a:p>
          <a:endParaRPr lang="en-US"/>
        </a:p>
      </dgm:t>
    </dgm:pt>
    <dgm:pt modelId="{740FAC40-AC09-4FA7-8240-6E2170D5E868}" type="pres">
      <dgm:prSet presAssocID="{40A3345F-7296-4595-B767-73230C37E651}" presName="spNode" presStyleCnt="0"/>
      <dgm:spPr/>
    </dgm:pt>
    <dgm:pt modelId="{D4D7957F-7453-44D2-A640-E4B1E58FE00F}" type="pres">
      <dgm:prSet presAssocID="{A2F1CC62-1A26-4FB2-8181-DE02286B39F0}" presName="sibTrans" presStyleLbl="sibTrans1D1" presStyleIdx="4" presStyleCnt="5"/>
      <dgm:spPr/>
      <dgm:t>
        <a:bodyPr/>
        <a:lstStyle/>
        <a:p>
          <a:endParaRPr lang="en-US"/>
        </a:p>
      </dgm:t>
    </dgm:pt>
  </dgm:ptLst>
  <dgm:cxnLst>
    <dgm:cxn modelId="{22F23BF0-BC8F-4B44-BBCB-2AAA3A09652A}" type="presOf" srcId="{2A759ECE-87C9-4049-873E-371ABB312D6B}" destId="{96D4E0A8-8B22-422F-9867-419CAEACE3C4}" srcOrd="0" destOrd="0" presId="urn:microsoft.com/office/officeart/2005/8/layout/cycle5"/>
    <dgm:cxn modelId="{E09AF420-2A47-41A0-879D-E2A46B71EB4D}" type="presOf" srcId="{C61D47B5-EC7B-4139-A69C-7C4F3A88E0D3}" destId="{7410E219-A23E-4008-A23D-721C2DF3D3BB}" srcOrd="0" destOrd="0" presId="urn:microsoft.com/office/officeart/2005/8/layout/cycle5"/>
    <dgm:cxn modelId="{FFE0BDEB-5B9C-4BB9-A756-D761A70988F1}" srcId="{8EEDE87D-B773-401F-9A33-7750785676C0}" destId="{C61D47B5-EC7B-4139-A69C-7C4F3A88E0D3}" srcOrd="2" destOrd="0" parTransId="{803AFCC2-AEB0-48C2-9139-1BDA3F0BA7DA}" sibTransId="{CF34ECB0-DD33-416F-B6E9-7BA2E30F0EFF}"/>
    <dgm:cxn modelId="{F8335D23-297B-4FA9-A552-2ACDBC4DD6D2}" type="presOf" srcId="{CF34ECB0-DD33-416F-B6E9-7BA2E30F0EFF}" destId="{38A5B6DD-5311-40E0-96A4-F30B34FE42CA}" srcOrd="0" destOrd="0" presId="urn:microsoft.com/office/officeart/2005/8/layout/cycle5"/>
    <dgm:cxn modelId="{81D112C5-17DB-4D8F-AC52-C1E10AB8D2E1}" type="presOf" srcId="{54160B6B-4DB9-4FC0-AB3F-1A8099D95949}" destId="{CF72FD6A-E63E-4E5B-9DC8-02E71C6C9EDF}" srcOrd="0" destOrd="0" presId="urn:microsoft.com/office/officeart/2005/8/layout/cycle5"/>
    <dgm:cxn modelId="{396D312D-34C2-4B31-9771-23A19FB40508}" type="presOf" srcId="{30B979C4-22A2-4625-9613-D68141448934}" destId="{B2E7A805-3B8D-40DB-9190-B6BCE5E16DBA}" srcOrd="0" destOrd="0" presId="urn:microsoft.com/office/officeart/2005/8/layout/cycle5"/>
    <dgm:cxn modelId="{82F27137-0B91-4A2A-B86D-E1EB5EF3D46D}" type="presOf" srcId="{40A3345F-7296-4595-B767-73230C37E651}" destId="{84C9E10A-7DB2-4F3F-97F8-E2CBF7A09620}" srcOrd="0" destOrd="0" presId="urn:microsoft.com/office/officeart/2005/8/layout/cycle5"/>
    <dgm:cxn modelId="{BFAC0487-57EF-43C0-B35B-F1882636B0E7}" type="presOf" srcId="{F77EFEAC-011E-4372-8EB5-ACF6E8345725}" destId="{91D532D4-DA81-436F-A1F5-404C2165AEF2}" srcOrd="0" destOrd="0" presId="urn:microsoft.com/office/officeart/2005/8/layout/cycle5"/>
    <dgm:cxn modelId="{EC1CB305-D8AE-429B-B9F1-38FB13570DB1}" type="presOf" srcId="{A2F1CC62-1A26-4FB2-8181-DE02286B39F0}" destId="{D4D7957F-7453-44D2-A640-E4B1E58FE00F}" srcOrd="0" destOrd="0" presId="urn:microsoft.com/office/officeart/2005/8/layout/cycle5"/>
    <dgm:cxn modelId="{CC959C26-711D-405B-8EAA-C0AE62DD3996}" type="presOf" srcId="{FD1315DF-F320-4A68-9F11-1CEF30BC44E5}" destId="{B76D8B9D-60B2-4764-97E7-7D40C5CC301A}" srcOrd="0" destOrd="0" presId="urn:microsoft.com/office/officeart/2005/8/layout/cycle5"/>
    <dgm:cxn modelId="{5303E899-5370-4702-8B80-50EF90405A31}" srcId="{8EEDE87D-B773-401F-9A33-7750785676C0}" destId="{54160B6B-4DB9-4FC0-AB3F-1A8099D95949}" srcOrd="0" destOrd="0" parTransId="{CA235B4A-5DE8-4CBD-9314-752DD649BC4B}" sibTransId="{FD1315DF-F320-4A68-9F11-1CEF30BC44E5}"/>
    <dgm:cxn modelId="{2776251B-9825-41A7-A52F-51CF19BD912B}" srcId="{8EEDE87D-B773-401F-9A33-7750785676C0}" destId="{40A3345F-7296-4595-B767-73230C37E651}" srcOrd="4" destOrd="0" parTransId="{45EBB1C1-E9EB-46C1-8D6B-7B06C2A501B1}" sibTransId="{A2F1CC62-1A26-4FB2-8181-DE02286B39F0}"/>
    <dgm:cxn modelId="{C77A19C7-629B-4941-BE44-BB4FFC20C6B6}" type="presOf" srcId="{8EEDE87D-B773-401F-9A33-7750785676C0}" destId="{6AE65EED-8ADB-4D2B-BA6D-A1484CA2474A}" srcOrd="0" destOrd="0" presId="urn:microsoft.com/office/officeart/2005/8/layout/cycle5"/>
    <dgm:cxn modelId="{8910A4EF-E382-44EA-B4ED-A2E80230F31B}" type="presOf" srcId="{EB315E58-7321-41A5-AFCB-D7DF291350D3}" destId="{5801321E-2E7A-4A9A-B26A-DC7344A3B8A9}" srcOrd="0" destOrd="0" presId="urn:microsoft.com/office/officeart/2005/8/layout/cycle5"/>
    <dgm:cxn modelId="{7315FA58-D234-463F-B71F-4462CE342D4C}" srcId="{8EEDE87D-B773-401F-9A33-7750785676C0}" destId="{2A759ECE-87C9-4049-873E-371ABB312D6B}" srcOrd="1" destOrd="0" parTransId="{4840AD01-0050-4DC1-B0B7-9ECE0A8FC201}" sibTransId="{30B979C4-22A2-4625-9613-D68141448934}"/>
    <dgm:cxn modelId="{AD42BE25-5518-4155-B320-B5CC081C51FC}" srcId="{8EEDE87D-B773-401F-9A33-7750785676C0}" destId="{EB315E58-7321-41A5-AFCB-D7DF291350D3}" srcOrd="3" destOrd="0" parTransId="{A3DF0787-E944-4E29-9140-2DE690F36C47}" sibTransId="{F77EFEAC-011E-4372-8EB5-ACF6E8345725}"/>
    <dgm:cxn modelId="{77AEE6D2-44CC-4924-A7E8-8AB4ED64EBDA}" type="presParOf" srcId="{6AE65EED-8ADB-4D2B-BA6D-A1484CA2474A}" destId="{CF72FD6A-E63E-4E5B-9DC8-02E71C6C9EDF}" srcOrd="0" destOrd="0" presId="urn:microsoft.com/office/officeart/2005/8/layout/cycle5"/>
    <dgm:cxn modelId="{17071013-B698-4885-B923-BF1BFB4E0281}" type="presParOf" srcId="{6AE65EED-8ADB-4D2B-BA6D-A1484CA2474A}" destId="{5A087EFA-848D-4F65-ACD8-D58D24D10C8E}" srcOrd="1" destOrd="0" presId="urn:microsoft.com/office/officeart/2005/8/layout/cycle5"/>
    <dgm:cxn modelId="{9EEA7D20-CC61-4530-9D1C-2419670887A5}" type="presParOf" srcId="{6AE65EED-8ADB-4D2B-BA6D-A1484CA2474A}" destId="{B76D8B9D-60B2-4764-97E7-7D40C5CC301A}" srcOrd="2" destOrd="0" presId="urn:microsoft.com/office/officeart/2005/8/layout/cycle5"/>
    <dgm:cxn modelId="{4B373B34-110B-46F7-97E9-D1B390DD71BE}" type="presParOf" srcId="{6AE65EED-8ADB-4D2B-BA6D-A1484CA2474A}" destId="{96D4E0A8-8B22-422F-9867-419CAEACE3C4}" srcOrd="3" destOrd="0" presId="urn:microsoft.com/office/officeart/2005/8/layout/cycle5"/>
    <dgm:cxn modelId="{4E326EE9-4B7D-4EBD-A862-CECD1C4C3EF7}" type="presParOf" srcId="{6AE65EED-8ADB-4D2B-BA6D-A1484CA2474A}" destId="{658C6EC7-F95E-43B3-B1E7-F9DF1B5F578C}" srcOrd="4" destOrd="0" presId="urn:microsoft.com/office/officeart/2005/8/layout/cycle5"/>
    <dgm:cxn modelId="{D5FA475B-BEE2-4B61-8E93-2A287DB05917}" type="presParOf" srcId="{6AE65EED-8ADB-4D2B-BA6D-A1484CA2474A}" destId="{B2E7A805-3B8D-40DB-9190-B6BCE5E16DBA}" srcOrd="5" destOrd="0" presId="urn:microsoft.com/office/officeart/2005/8/layout/cycle5"/>
    <dgm:cxn modelId="{03B34B30-4794-4E72-B720-6953BB9CC190}" type="presParOf" srcId="{6AE65EED-8ADB-4D2B-BA6D-A1484CA2474A}" destId="{7410E219-A23E-4008-A23D-721C2DF3D3BB}" srcOrd="6" destOrd="0" presId="urn:microsoft.com/office/officeart/2005/8/layout/cycle5"/>
    <dgm:cxn modelId="{490A1AC9-B29F-44A4-A554-2A195D72DA9F}" type="presParOf" srcId="{6AE65EED-8ADB-4D2B-BA6D-A1484CA2474A}" destId="{01B73FC5-2003-4288-AC3E-D5E1A6FFDE5F}" srcOrd="7" destOrd="0" presId="urn:microsoft.com/office/officeart/2005/8/layout/cycle5"/>
    <dgm:cxn modelId="{E68A8F8E-F648-498F-95FB-4ECA7570B4B1}" type="presParOf" srcId="{6AE65EED-8ADB-4D2B-BA6D-A1484CA2474A}" destId="{38A5B6DD-5311-40E0-96A4-F30B34FE42CA}" srcOrd="8" destOrd="0" presId="urn:microsoft.com/office/officeart/2005/8/layout/cycle5"/>
    <dgm:cxn modelId="{8C735BCF-09FE-4621-AEE2-88C514CAE1A8}" type="presParOf" srcId="{6AE65EED-8ADB-4D2B-BA6D-A1484CA2474A}" destId="{5801321E-2E7A-4A9A-B26A-DC7344A3B8A9}" srcOrd="9" destOrd="0" presId="urn:microsoft.com/office/officeart/2005/8/layout/cycle5"/>
    <dgm:cxn modelId="{577CC10F-42B1-4282-A103-B08B087B7520}" type="presParOf" srcId="{6AE65EED-8ADB-4D2B-BA6D-A1484CA2474A}" destId="{33296489-5958-4D88-9A21-9ECE3B82E440}" srcOrd="10" destOrd="0" presId="urn:microsoft.com/office/officeart/2005/8/layout/cycle5"/>
    <dgm:cxn modelId="{11B88A38-66E3-4A98-BC20-079FC4FC2646}" type="presParOf" srcId="{6AE65EED-8ADB-4D2B-BA6D-A1484CA2474A}" destId="{91D532D4-DA81-436F-A1F5-404C2165AEF2}" srcOrd="11" destOrd="0" presId="urn:microsoft.com/office/officeart/2005/8/layout/cycle5"/>
    <dgm:cxn modelId="{F108747D-CE7C-4F40-8EBA-37356CA27FDD}" type="presParOf" srcId="{6AE65EED-8ADB-4D2B-BA6D-A1484CA2474A}" destId="{84C9E10A-7DB2-4F3F-97F8-E2CBF7A09620}" srcOrd="12" destOrd="0" presId="urn:microsoft.com/office/officeart/2005/8/layout/cycle5"/>
    <dgm:cxn modelId="{DE1B24F9-BD4F-4DF7-AA67-5E13EB8E2C13}" type="presParOf" srcId="{6AE65EED-8ADB-4D2B-BA6D-A1484CA2474A}" destId="{740FAC40-AC09-4FA7-8240-6E2170D5E868}" srcOrd="13" destOrd="0" presId="urn:microsoft.com/office/officeart/2005/8/layout/cycle5"/>
    <dgm:cxn modelId="{114E37F6-B5DB-4D64-B68C-9579512E4FD6}" type="presParOf" srcId="{6AE65EED-8ADB-4D2B-BA6D-A1484CA2474A}" destId="{D4D7957F-7453-44D2-A640-E4B1E58FE00F}" srcOrd="14" destOrd="0" presId="urn:microsoft.com/office/officeart/2005/8/layout/cycle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EBFA0B-4F0E-45DA-AB48-9A2BA8F058C7}">
      <dsp:nvSpPr>
        <dsp:cNvPr id="0" name=""/>
        <dsp:cNvSpPr/>
      </dsp:nvSpPr>
      <dsp:spPr>
        <a:xfrm>
          <a:off x="8530456" y="4150754"/>
          <a:ext cx="91440" cy="401613"/>
        </a:xfrm>
        <a:custGeom>
          <a:avLst/>
          <a:gdLst/>
          <a:ahLst/>
          <a:cxnLst/>
          <a:rect l="0" t="0" r="0" b="0"/>
          <a:pathLst>
            <a:path>
              <a:moveTo>
                <a:pt x="45720" y="0"/>
              </a:moveTo>
              <a:lnTo>
                <a:pt x="45720" y="200806"/>
              </a:lnTo>
              <a:lnTo>
                <a:pt x="85931" y="200806"/>
              </a:lnTo>
              <a:lnTo>
                <a:pt x="85931" y="401613"/>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0D1802A-EBFE-4019-A70B-AB6E4F11F009}">
      <dsp:nvSpPr>
        <dsp:cNvPr id="0" name=""/>
        <dsp:cNvSpPr/>
      </dsp:nvSpPr>
      <dsp:spPr>
        <a:xfrm>
          <a:off x="5943283" y="2091536"/>
          <a:ext cx="2632892" cy="344063"/>
        </a:xfrm>
        <a:custGeom>
          <a:avLst/>
          <a:gdLst/>
          <a:ahLst/>
          <a:cxnLst/>
          <a:rect l="0" t="0" r="0" b="0"/>
          <a:pathLst>
            <a:path>
              <a:moveTo>
                <a:pt x="0" y="0"/>
              </a:moveTo>
              <a:lnTo>
                <a:pt x="0" y="143257"/>
              </a:lnTo>
              <a:lnTo>
                <a:pt x="2632892" y="143257"/>
              </a:lnTo>
              <a:lnTo>
                <a:pt x="2632892" y="344063"/>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B480568-6353-4370-8364-EE2D1644D6EB}">
      <dsp:nvSpPr>
        <dsp:cNvPr id="0" name=""/>
        <dsp:cNvSpPr/>
      </dsp:nvSpPr>
      <dsp:spPr>
        <a:xfrm>
          <a:off x="3214479" y="4183281"/>
          <a:ext cx="1735941" cy="401613"/>
        </a:xfrm>
        <a:custGeom>
          <a:avLst/>
          <a:gdLst/>
          <a:ahLst/>
          <a:cxnLst/>
          <a:rect l="0" t="0" r="0" b="0"/>
          <a:pathLst>
            <a:path>
              <a:moveTo>
                <a:pt x="0" y="0"/>
              </a:moveTo>
              <a:lnTo>
                <a:pt x="0" y="200806"/>
              </a:lnTo>
              <a:lnTo>
                <a:pt x="1735941" y="200806"/>
              </a:lnTo>
              <a:lnTo>
                <a:pt x="1735941" y="401613"/>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D73897A-6B7F-4FAE-95ED-709708B3420D}">
      <dsp:nvSpPr>
        <dsp:cNvPr id="0" name=""/>
        <dsp:cNvSpPr/>
      </dsp:nvSpPr>
      <dsp:spPr>
        <a:xfrm>
          <a:off x="973558" y="4183281"/>
          <a:ext cx="2240920" cy="401613"/>
        </a:xfrm>
        <a:custGeom>
          <a:avLst/>
          <a:gdLst/>
          <a:ahLst/>
          <a:cxnLst/>
          <a:rect l="0" t="0" r="0" b="0"/>
          <a:pathLst>
            <a:path>
              <a:moveTo>
                <a:pt x="2240920" y="0"/>
              </a:moveTo>
              <a:lnTo>
                <a:pt x="2240920" y="200806"/>
              </a:lnTo>
              <a:lnTo>
                <a:pt x="0" y="200806"/>
              </a:lnTo>
              <a:lnTo>
                <a:pt x="0" y="401613"/>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535981-4F45-4DB4-BC3C-8BD6E72FC10B}">
      <dsp:nvSpPr>
        <dsp:cNvPr id="0" name=""/>
        <dsp:cNvSpPr/>
      </dsp:nvSpPr>
      <dsp:spPr>
        <a:xfrm>
          <a:off x="3214479" y="2091536"/>
          <a:ext cx="2728804" cy="344063"/>
        </a:xfrm>
        <a:custGeom>
          <a:avLst/>
          <a:gdLst/>
          <a:ahLst/>
          <a:cxnLst/>
          <a:rect l="0" t="0" r="0" b="0"/>
          <a:pathLst>
            <a:path>
              <a:moveTo>
                <a:pt x="2728804" y="0"/>
              </a:moveTo>
              <a:lnTo>
                <a:pt x="2728804" y="143257"/>
              </a:lnTo>
              <a:lnTo>
                <a:pt x="0" y="143257"/>
              </a:lnTo>
              <a:lnTo>
                <a:pt x="0" y="344063"/>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B9E72F-885E-4604-9A9E-B0DFA79DBDF9}">
      <dsp:nvSpPr>
        <dsp:cNvPr id="0" name=""/>
        <dsp:cNvSpPr/>
      </dsp:nvSpPr>
      <dsp:spPr>
        <a:xfrm>
          <a:off x="4973878" y="58176"/>
          <a:ext cx="1938810" cy="2033359"/>
        </a:xfrm>
        <a:prstGeom prst="ellipse">
          <a:avLst/>
        </a:prstGeom>
        <a:blipFill>
          <a:blip xmlns:r="http://schemas.openxmlformats.org/officeDocument/2006/relationships" r:embed="rId1"/>
          <a:srcRect/>
          <a:stretch>
            <a:fillRect l="-2000" r="-2000"/>
          </a:stretch>
        </a:blipFill>
        <a:ln w="15875" cap="flat" cmpd="sng" algn="ctr">
          <a:solidFill>
            <a:schemeClr val="lt1">
              <a:hueOff val="0"/>
              <a:satOff val="0"/>
              <a:lumOff val="0"/>
              <a:alphaOff val="0"/>
            </a:schemeClr>
          </a:solidFill>
          <a:prstDash val="solid"/>
        </a:ln>
        <a:effectLst>
          <a:glow rad="482600">
            <a:srgbClr val="FF0000">
              <a:alpha val="40000"/>
            </a:srgbClr>
          </a:glow>
        </a:effectLst>
      </dsp:spPr>
      <dsp:style>
        <a:lnRef idx="2">
          <a:scrgbClr r="0" g="0" b="0"/>
        </a:lnRef>
        <a:fillRef idx="1">
          <a:scrgbClr r="0" g="0" b="0"/>
        </a:fillRef>
        <a:effectRef idx="0">
          <a:scrgbClr r="0" g="0" b="0"/>
        </a:effectRef>
        <a:fontRef idx="minor">
          <a:schemeClr val="lt1"/>
        </a:fontRef>
      </dsp:style>
    </dsp:sp>
    <dsp:sp modelId="{D86175E9-FF59-456A-B328-1AF8653AB606}">
      <dsp:nvSpPr>
        <dsp:cNvPr id="0" name=""/>
        <dsp:cNvSpPr/>
      </dsp:nvSpPr>
      <dsp:spPr>
        <a:xfrm>
          <a:off x="6342188" y="700527"/>
          <a:ext cx="2345429" cy="1285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IN" sz="2000" b="1" kern="1200" dirty="0">
              <a:latin typeface="Times New Roman" panose="02020603050405020304" pitchFamily="18" charset="0"/>
              <a:cs typeface="Times New Roman" panose="02020603050405020304" pitchFamily="18" charset="0"/>
            </a:rPr>
            <a:t>   </a:t>
          </a:r>
          <a:r>
            <a:rPr lang="en-IN" sz="2000" b="1" kern="1200" dirty="0" smtClean="0">
              <a:latin typeface="Times New Roman" panose="02020603050405020304" pitchFamily="18" charset="0"/>
              <a:cs typeface="Times New Roman" panose="02020603050405020304" pitchFamily="18" charset="0"/>
            </a:rPr>
            <a:t>Signup/Login</a:t>
          </a:r>
          <a:endParaRPr lang="en-IN" sz="2000" b="1" kern="1200" dirty="0">
            <a:latin typeface="Times New Roman" panose="02020603050405020304" pitchFamily="18" charset="0"/>
            <a:cs typeface="Times New Roman" panose="02020603050405020304" pitchFamily="18" charset="0"/>
          </a:endParaRPr>
        </a:p>
      </dsp:txBody>
      <dsp:txXfrm>
        <a:off x="6342188" y="700527"/>
        <a:ext cx="2345429" cy="1285163"/>
      </dsp:txXfrm>
    </dsp:sp>
    <dsp:sp modelId="{4AFA5858-D4BC-4EC5-A548-AD7EE59428FA}">
      <dsp:nvSpPr>
        <dsp:cNvPr id="0" name=""/>
        <dsp:cNvSpPr/>
      </dsp:nvSpPr>
      <dsp:spPr>
        <a:xfrm>
          <a:off x="2183142" y="2435600"/>
          <a:ext cx="2062674" cy="1747680"/>
        </a:xfrm>
        <a:prstGeom prst="ellipse">
          <a:avLst/>
        </a:prstGeom>
        <a:blipFill>
          <a:blip xmlns:r="http://schemas.openxmlformats.org/officeDocument/2006/relationships" r:embed="rId2"/>
          <a:srcRect/>
          <a:stretch>
            <a:fillRect t="-58000" b="-58000"/>
          </a:stretch>
        </a:blipFill>
        <a:ln w="15875" cap="flat" cmpd="sng" algn="ctr">
          <a:solidFill>
            <a:schemeClr val="lt1">
              <a:hueOff val="0"/>
              <a:satOff val="0"/>
              <a:lumOff val="0"/>
              <a:alphaOff val="0"/>
            </a:schemeClr>
          </a:solidFill>
          <a:prstDash val="solid"/>
        </a:ln>
        <a:effectLst>
          <a:glow rad="228600">
            <a:schemeClr val="accent1">
              <a:satMod val="175000"/>
              <a:alpha val="40000"/>
            </a:schemeClr>
          </a:glow>
        </a:effectLst>
      </dsp:spPr>
      <dsp:style>
        <a:lnRef idx="2">
          <a:scrgbClr r="0" g="0" b="0"/>
        </a:lnRef>
        <a:fillRef idx="1">
          <a:scrgbClr r="0" g="0" b="0"/>
        </a:fillRef>
        <a:effectRef idx="0">
          <a:scrgbClr r="0" g="0" b="0"/>
        </a:effectRef>
        <a:fontRef idx="minor">
          <a:schemeClr val="lt1"/>
        </a:fontRef>
      </dsp:style>
    </dsp:sp>
    <dsp:sp modelId="{578FB721-9664-4905-98A4-AEAF3A7A5C42}">
      <dsp:nvSpPr>
        <dsp:cNvPr id="0" name=""/>
        <dsp:cNvSpPr/>
      </dsp:nvSpPr>
      <dsp:spPr>
        <a:xfrm>
          <a:off x="3782842" y="3124197"/>
          <a:ext cx="1927745" cy="1285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IN" sz="2000" b="1" kern="1200" dirty="0">
              <a:latin typeface="Times New Roman" panose="02020603050405020304" pitchFamily="18" charset="0"/>
              <a:cs typeface="Times New Roman" panose="02020603050405020304" pitchFamily="18" charset="0"/>
            </a:rPr>
            <a:t>Dashboard</a:t>
          </a:r>
        </a:p>
      </dsp:txBody>
      <dsp:txXfrm>
        <a:off x="3782842" y="3124197"/>
        <a:ext cx="1927745" cy="1285163"/>
      </dsp:txXfrm>
    </dsp:sp>
    <dsp:sp modelId="{6D7B3AF6-B7A4-467C-90D1-D0DF620274E8}">
      <dsp:nvSpPr>
        <dsp:cNvPr id="0" name=""/>
        <dsp:cNvSpPr/>
      </dsp:nvSpPr>
      <dsp:spPr>
        <a:xfrm>
          <a:off x="152872" y="4584895"/>
          <a:ext cx="1641372" cy="1620925"/>
        </a:xfrm>
        <a:prstGeom prst="ellipse">
          <a:avLst/>
        </a:prstGeom>
        <a:blipFill>
          <a:blip xmlns:r="http://schemas.openxmlformats.org/officeDocument/2006/relationships" r:embed="rId3"/>
          <a:srcRect/>
          <a:stretch>
            <a:fillRect l="-20000" r="-20000"/>
          </a:stretch>
        </a:blipFill>
        <a:ln w="15875" cap="flat" cmpd="sng" algn="ctr">
          <a:solidFill>
            <a:schemeClr val="lt1">
              <a:hueOff val="0"/>
              <a:satOff val="0"/>
              <a:lumOff val="0"/>
              <a:alphaOff val="0"/>
            </a:schemeClr>
          </a:solidFill>
          <a:prstDash val="solid"/>
        </a:ln>
        <a:effectLst>
          <a:glow rad="228600">
            <a:schemeClr val="accent1">
              <a:satMod val="175000"/>
              <a:alpha val="40000"/>
            </a:schemeClr>
          </a:glow>
        </a:effectLst>
      </dsp:spPr>
      <dsp:style>
        <a:lnRef idx="2">
          <a:scrgbClr r="0" g="0" b="0"/>
        </a:lnRef>
        <a:fillRef idx="1">
          <a:scrgbClr r="0" g="0" b="0"/>
        </a:fillRef>
        <a:effectRef idx="0">
          <a:scrgbClr r="0" g="0" b="0"/>
        </a:effectRef>
        <a:fontRef idx="minor">
          <a:schemeClr val="lt1"/>
        </a:fontRef>
      </dsp:style>
    </dsp:sp>
    <dsp:sp modelId="{F5267243-1786-4712-9716-627D52F20F57}">
      <dsp:nvSpPr>
        <dsp:cNvPr id="0" name=""/>
        <dsp:cNvSpPr/>
      </dsp:nvSpPr>
      <dsp:spPr>
        <a:xfrm>
          <a:off x="2021969" y="5000810"/>
          <a:ext cx="1927745" cy="1285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IN" sz="2000" b="1" kern="1200" dirty="0">
              <a:latin typeface="Times New Roman" panose="02020603050405020304" pitchFamily="18" charset="0"/>
              <a:cs typeface="Times New Roman" panose="02020603050405020304" pitchFamily="18" charset="0"/>
            </a:rPr>
            <a:t>Workout </a:t>
          </a:r>
          <a:r>
            <a:rPr lang="en-IN" sz="2000" b="1" kern="1200" dirty="0" smtClean="0">
              <a:latin typeface="Times New Roman" panose="02020603050405020304" pitchFamily="18" charset="0"/>
              <a:cs typeface="Times New Roman" panose="02020603050405020304" pitchFamily="18" charset="0"/>
            </a:rPr>
            <a:t>Schedule</a:t>
          </a:r>
          <a:endParaRPr lang="en-IN" sz="2000" b="1" kern="1200" dirty="0">
            <a:latin typeface="Times New Roman" panose="02020603050405020304" pitchFamily="18" charset="0"/>
            <a:cs typeface="Times New Roman" panose="02020603050405020304" pitchFamily="18" charset="0"/>
          </a:endParaRPr>
        </a:p>
      </dsp:txBody>
      <dsp:txXfrm>
        <a:off x="2021969" y="5000810"/>
        <a:ext cx="1927745" cy="1285163"/>
      </dsp:txXfrm>
    </dsp:sp>
    <dsp:sp modelId="{6E70BCB0-41BC-4B17-B28A-8BF4D63F3BA8}">
      <dsp:nvSpPr>
        <dsp:cNvPr id="0" name=""/>
        <dsp:cNvSpPr/>
      </dsp:nvSpPr>
      <dsp:spPr>
        <a:xfrm>
          <a:off x="4159504" y="4584895"/>
          <a:ext cx="1581830" cy="1700451"/>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58000" b="-58000"/>
          </a:stretch>
        </a:blipFill>
        <a:ln w="15875" cap="flat" cmpd="sng" algn="ctr">
          <a:solidFill>
            <a:schemeClr val="lt1">
              <a:hueOff val="0"/>
              <a:satOff val="0"/>
              <a:lumOff val="0"/>
              <a:alphaOff val="0"/>
            </a:schemeClr>
          </a:solidFill>
          <a:prstDash val="solid"/>
        </a:ln>
        <a:effectLst>
          <a:glow rad="228600">
            <a:schemeClr val="accent1">
              <a:satMod val="175000"/>
              <a:alpha val="40000"/>
            </a:schemeClr>
          </a:glow>
        </a:effectLst>
      </dsp:spPr>
      <dsp:style>
        <a:lnRef idx="2">
          <a:scrgbClr r="0" g="0" b="0"/>
        </a:lnRef>
        <a:fillRef idx="1">
          <a:scrgbClr r="0" g="0" b="0"/>
        </a:fillRef>
        <a:effectRef idx="0">
          <a:scrgbClr r="0" g="0" b="0"/>
        </a:effectRef>
        <a:fontRef idx="minor">
          <a:schemeClr val="lt1"/>
        </a:fontRef>
      </dsp:style>
    </dsp:sp>
    <dsp:sp modelId="{98E3F1DD-BB9C-449E-960E-93067D3F4F7C}">
      <dsp:nvSpPr>
        <dsp:cNvPr id="0" name=""/>
        <dsp:cNvSpPr/>
      </dsp:nvSpPr>
      <dsp:spPr>
        <a:xfrm>
          <a:off x="5622708" y="5000810"/>
          <a:ext cx="1927745" cy="1285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IN" sz="2000" b="1" kern="1200" dirty="0">
              <a:latin typeface="Times New Roman" panose="02020603050405020304" pitchFamily="18" charset="0"/>
              <a:cs typeface="Times New Roman" panose="02020603050405020304" pitchFamily="18" charset="0"/>
            </a:rPr>
            <a:t>Workout </a:t>
          </a:r>
          <a:r>
            <a:rPr lang="en-IN" sz="2000" b="1" kern="1200" dirty="0" smtClean="0">
              <a:latin typeface="Times New Roman" panose="02020603050405020304" pitchFamily="18" charset="0"/>
              <a:cs typeface="Times New Roman" panose="02020603050405020304" pitchFamily="18" charset="0"/>
            </a:rPr>
            <a:t>Pie Chart</a:t>
          </a:r>
          <a:endParaRPr lang="en-IN" sz="2000" b="1" kern="1200" dirty="0">
            <a:latin typeface="Times New Roman" panose="02020603050405020304" pitchFamily="18" charset="0"/>
            <a:cs typeface="Times New Roman" panose="02020603050405020304" pitchFamily="18" charset="0"/>
          </a:endParaRPr>
        </a:p>
      </dsp:txBody>
      <dsp:txXfrm>
        <a:off x="5622708" y="5000810"/>
        <a:ext cx="1927745" cy="1285163"/>
      </dsp:txXfrm>
    </dsp:sp>
    <dsp:sp modelId="{CC470674-065D-4EF0-B82F-C23FCE8EC244}">
      <dsp:nvSpPr>
        <dsp:cNvPr id="0" name=""/>
        <dsp:cNvSpPr/>
      </dsp:nvSpPr>
      <dsp:spPr>
        <a:xfrm>
          <a:off x="7704867" y="2435600"/>
          <a:ext cx="1742617" cy="1715153"/>
        </a:xfrm>
        <a:prstGeom prst="ellipse">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t="-58000" b="-58000"/>
          </a:stretch>
        </a:blipFill>
        <a:ln w="15875" cap="flat" cmpd="sng" algn="ctr">
          <a:solidFill>
            <a:schemeClr val="lt1">
              <a:hueOff val="0"/>
              <a:satOff val="0"/>
              <a:lumOff val="0"/>
              <a:alphaOff val="0"/>
            </a:schemeClr>
          </a:solidFill>
          <a:prstDash val="solid"/>
        </a:ln>
        <a:effectLst>
          <a:glow rad="228600">
            <a:schemeClr val="accent1">
              <a:satMod val="175000"/>
              <a:alpha val="40000"/>
            </a:schemeClr>
          </a:glow>
        </a:effectLst>
      </dsp:spPr>
      <dsp:style>
        <a:lnRef idx="2">
          <a:scrgbClr r="0" g="0" b="0"/>
        </a:lnRef>
        <a:fillRef idx="1">
          <a:scrgbClr r="0" g="0" b="0"/>
        </a:fillRef>
        <a:effectRef idx="0">
          <a:scrgbClr r="0" g="0" b="0"/>
        </a:effectRef>
        <a:fontRef idx="minor">
          <a:schemeClr val="lt1"/>
        </a:fontRef>
      </dsp:style>
    </dsp:sp>
    <dsp:sp modelId="{B95411CD-C7F9-4AEB-BB00-AEA1DFD64673}">
      <dsp:nvSpPr>
        <dsp:cNvPr id="0" name=""/>
        <dsp:cNvSpPr/>
      </dsp:nvSpPr>
      <dsp:spPr>
        <a:xfrm>
          <a:off x="8907861" y="3182602"/>
          <a:ext cx="2282508" cy="1285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IN" sz="2000" b="1" kern="1200" dirty="0" smtClean="0">
              <a:latin typeface="Times New Roman" panose="02020603050405020304" pitchFamily="18" charset="0"/>
              <a:cs typeface="Times New Roman" panose="02020603050405020304" pitchFamily="18" charset="0"/>
            </a:rPr>
            <a:t>Timer/Stopwatch</a:t>
          </a:r>
          <a:endParaRPr lang="en-IN" sz="2000" b="1" kern="1200" dirty="0">
            <a:latin typeface="Times New Roman" panose="02020603050405020304" pitchFamily="18" charset="0"/>
            <a:cs typeface="Times New Roman" panose="02020603050405020304" pitchFamily="18" charset="0"/>
          </a:endParaRPr>
        </a:p>
      </dsp:txBody>
      <dsp:txXfrm>
        <a:off x="8907861" y="3182602"/>
        <a:ext cx="2282508" cy="1285163"/>
      </dsp:txXfrm>
    </dsp:sp>
    <dsp:sp modelId="{FCF85418-7CD8-42E6-8492-52F506473EA7}">
      <dsp:nvSpPr>
        <dsp:cNvPr id="0" name=""/>
        <dsp:cNvSpPr/>
      </dsp:nvSpPr>
      <dsp:spPr>
        <a:xfrm>
          <a:off x="7842038" y="4552367"/>
          <a:ext cx="1548699" cy="1642914"/>
        </a:xfrm>
        <a:prstGeom prst="ellipse">
          <a:avLst/>
        </a:prstGeom>
        <a:blipFill>
          <a:blip xmlns:r="http://schemas.openxmlformats.org/officeDocument/2006/relationships" r:embed="rId6"/>
          <a:srcRect/>
          <a:stretch>
            <a:fillRect t="-25000" b="-25000"/>
          </a:stretch>
        </a:blipFill>
        <a:ln w="15875" cap="flat" cmpd="sng" algn="ctr">
          <a:solidFill>
            <a:schemeClr val="lt1">
              <a:hueOff val="0"/>
              <a:satOff val="0"/>
              <a:lumOff val="0"/>
              <a:alphaOff val="0"/>
            </a:schemeClr>
          </a:solidFill>
          <a:prstDash val="solid"/>
        </a:ln>
        <a:effectLst>
          <a:glow rad="228600">
            <a:schemeClr val="accent1">
              <a:satMod val="175000"/>
              <a:alpha val="40000"/>
            </a:schemeClr>
          </a:glow>
        </a:effectLst>
      </dsp:spPr>
      <dsp:style>
        <a:lnRef idx="2">
          <a:scrgbClr r="0" g="0" b="0"/>
        </a:lnRef>
        <a:fillRef idx="1">
          <a:scrgbClr r="0" g="0" b="0"/>
        </a:fillRef>
        <a:effectRef idx="0">
          <a:scrgbClr r="0" g="0" b="0"/>
        </a:effectRef>
        <a:fontRef idx="minor">
          <a:schemeClr val="lt1"/>
        </a:fontRef>
      </dsp:style>
    </dsp:sp>
    <dsp:sp modelId="{109896E9-2D50-4A67-A19B-769F21DAC2AC}">
      <dsp:nvSpPr>
        <dsp:cNvPr id="0" name=""/>
        <dsp:cNvSpPr/>
      </dsp:nvSpPr>
      <dsp:spPr>
        <a:xfrm>
          <a:off x="9140123" y="5000810"/>
          <a:ext cx="1927745" cy="1285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IN" sz="2000" b="1" kern="1200" dirty="0">
              <a:latin typeface="Times New Roman" panose="02020603050405020304" pitchFamily="18" charset="0"/>
              <a:cs typeface="Times New Roman" panose="02020603050405020304" pitchFamily="18" charset="0"/>
            </a:rPr>
            <a:t>Exercise </a:t>
          </a:r>
          <a:r>
            <a:rPr lang="en-IN" sz="2000" b="1" kern="1200" dirty="0" smtClean="0">
              <a:latin typeface="Times New Roman" panose="02020603050405020304" pitchFamily="18" charset="0"/>
              <a:cs typeface="Times New Roman" panose="02020603050405020304" pitchFamily="18" charset="0"/>
            </a:rPr>
            <a:t>Chart</a:t>
          </a:r>
          <a:endParaRPr lang="en-IN" sz="2000" b="1" kern="1200" dirty="0">
            <a:latin typeface="Times New Roman" panose="02020603050405020304" pitchFamily="18" charset="0"/>
            <a:cs typeface="Times New Roman" panose="02020603050405020304" pitchFamily="18" charset="0"/>
          </a:endParaRPr>
        </a:p>
      </dsp:txBody>
      <dsp:txXfrm>
        <a:off x="9140123" y="5000810"/>
        <a:ext cx="1927745" cy="12851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72FD6A-E63E-4E5B-9DC8-02E71C6C9EDF}">
      <dsp:nvSpPr>
        <dsp:cNvPr id="0" name=""/>
        <dsp:cNvSpPr/>
      </dsp:nvSpPr>
      <dsp:spPr>
        <a:xfrm>
          <a:off x="3174007" y="3160"/>
          <a:ext cx="1779984" cy="1156989"/>
        </a:xfrm>
        <a:prstGeom prst="roundRect">
          <a:avLst/>
        </a:prstGeom>
        <a:gradFill rotWithShape="0">
          <a:gsLst>
            <a:gs pos="0">
              <a:schemeClr val="accent2">
                <a:hueOff val="0"/>
                <a:satOff val="0"/>
                <a:lumOff val="0"/>
                <a:alphaOff val="0"/>
                <a:tint val="98000"/>
                <a:satMod val="110000"/>
                <a:lumMod val="104000"/>
              </a:schemeClr>
            </a:gs>
            <a:gs pos="69000">
              <a:schemeClr val="accent2">
                <a:hueOff val="0"/>
                <a:satOff val="0"/>
                <a:lumOff val="0"/>
                <a:alphaOff val="0"/>
                <a:shade val="88000"/>
                <a:satMod val="130000"/>
                <a:lumMod val="92000"/>
              </a:schemeClr>
            </a:gs>
            <a:gs pos="100000">
              <a:schemeClr val="accent2">
                <a:hueOff val="0"/>
                <a:satOff val="0"/>
                <a:lumOff val="0"/>
                <a:alphaOff val="0"/>
                <a:shade val="78000"/>
                <a:satMod val="130000"/>
                <a:lumMod val="92000"/>
              </a:schemeClr>
            </a:gs>
          </a:gsLst>
          <a:lin ang="5400000" scaled="0"/>
        </a:gradFill>
        <a:ln>
          <a:noFill/>
        </a:ln>
        <a:effectLst>
          <a:glow rad="228600">
            <a:schemeClr val="accent2">
              <a:satMod val="175000"/>
              <a:alpha val="40000"/>
            </a:schemeClr>
          </a:glo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dirty="0">
              <a:latin typeface="Times New Roman" panose="02020603050405020304" pitchFamily="18" charset="0"/>
              <a:cs typeface="Times New Roman" panose="02020603050405020304" pitchFamily="18" charset="0"/>
            </a:rPr>
            <a:t>Signup</a:t>
          </a:r>
        </a:p>
      </dsp:txBody>
      <dsp:txXfrm>
        <a:off x="3230487" y="59640"/>
        <a:ext cx="1667024" cy="1044029"/>
      </dsp:txXfrm>
    </dsp:sp>
    <dsp:sp modelId="{B76D8B9D-60B2-4764-97E7-7D40C5CC301A}">
      <dsp:nvSpPr>
        <dsp:cNvPr id="0" name=""/>
        <dsp:cNvSpPr/>
      </dsp:nvSpPr>
      <dsp:spPr>
        <a:xfrm>
          <a:off x="1753873" y="581655"/>
          <a:ext cx="4620252" cy="4620252"/>
        </a:xfrm>
        <a:custGeom>
          <a:avLst/>
          <a:gdLst/>
          <a:ahLst/>
          <a:cxnLst/>
          <a:rect l="0" t="0" r="0" b="0"/>
          <a:pathLst>
            <a:path>
              <a:moveTo>
                <a:pt x="3438230" y="294173"/>
              </a:moveTo>
              <a:arcTo wR="2310126" hR="2310126" stAng="17953853" swAng="1210876"/>
            </a:path>
          </a:pathLst>
        </a:custGeom>
        <a:noFill/>
        <a:ln w="9525" cap="flat" cmpd="sng" algn="ctr">
          <a:solidFill>
            <a:schemeClr val="accent2">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96D4E0A8-8B22-422F-9867-419CAEACE3C4}">
      <dsp:nvSpPr>
        <dsp:cNvPr id="0" name=""/>
        <dsp:cNvSpPr/>
      </dsp:nvSpPr>
      <dsp:spPr>
        <a:xfrm>
          <a:off x="5371068" y="1599418"/>
          <a:ext cx="1779984" cy="1156989"/>
        </a:xfrm>
        <a:prstGeom prst="roundRect">
          <a:avLst/>
        </a:prstGeom>
        <a:gradFill rotWithShape="0">
          <a:gsLst>
            <a:gs pos="0">
              <a:schemeClr val="accent3">
                <a:hueOff val="0"/>
                <a:satOff val="0"/>
                <a:lumOff val="0"/>
                <a:alphaOff val="0"/>
                <a:tint val="98000"/>
                <a:satMod val="110000"/>
                <a:lumMod val="104000"/>
              </a:schemeClr>
            </a:gs>
            <a:gs pos="69000">
              <a:schemeClr val="accent3">
                <a:hueOff val="0"/>
                <a:satOff val="0"/>
                <a:lumOff val="0"/>
                <a:alphaOff val="0"/>
                <a:shade val="88000"/>
                <a:satMod val="130000"/>
                <a:lumMod val="92000"/>
              </a:schemeClr>
            </a:gs>
            <a:gs pos="100000">
              <a:schemeClr val="accent3">
                <a:hueOff val="0"/>
                <a:satOff val="0"/>
                <a:lumOff val="0"/>
                <a:alphaOff val="0"/>
                <a:shade val="78000"/>
                <a:satMod val="130000"/>
                <a:lumMod val="92000"/>
              </a:schemeClr>
            </a:gs>
          </a:gsLst>
          <a:lin ang="5400000" scaled="0"/>
        </a:gradFill>
        <a:ln>
          <a:noFill/>
        </a:ln>
        <a:effectLst>
          <a:glow rad="228600">
            <a:schemeClr val="accent3">
              <a:satMod val="175000"/>
              <a:alpha val="40000"/>
            </a:schemeClr>
          </a:glo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a:latin typeface="Times New Roman" panose="02020603050405020304" pitchFamily="18" charset="0"/>
              <a:cs typeface="Times New Roman" panose="02020603050405020304" pitchFamily="18" charset="0"/>
            </a:rPr>
            <a:t>Dashboard</a:t>
          </a:r>
        </a:p>
      </dsp:txBody>
      <dsp:txXfrm>
        <a:off x="5427548" y="1655898"/>
        <a:ext cx="1667024" cy="1044029"/>
      </dsp:txXfrm>
    </dsp:sp>
    <dsp:sp modelId="{B2E7A805-3B8D-40DB-9190-B6BCE5E16DBA}">
      <dsp:nvSpPr>
        <dsp:cNvPr id="0" name=""/>
        <dsp:cNvSpPr/>
      </dsp:nvSpPr>
      <dsp:spPr>
        <a:xfrm>
          <a:off x="1753873" y="581655"/>
          <a:ext cx="4620252" cy="4620252"/>
        </a:xfrm>
        <a:custGeom>
          <a:avLst/>
          <a:gdLst/>
          <a:ahLst/>
          <a:cxnLst/>
          <a:rect l="0" t="0" r="0" b="0"/>
          <a:pathLst>
            <a:path>
              <a:moveTo>
                <a:pt x="4614700" y="2470186"/>
              </a:moveTo>
              <a:arcTo wR="2310126" hR="2310126" stAng="21838381" swAng="1359213"/>
            </a:path>
          </a:pathLst>
        </a:custGeom>
        <a:noFill/>
        <a:ln w="9525" cap="flat" cmpd="sng" algn="ctr">
          <a:solidFill>
            <a:schemeClr val="accent3">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7410E219-A23E-4008-A23D-721C2DF3D3BB}">
      <dsp:nvSpPr>
        <dsp:cNvPr id="0" name=""/>
        <dsp:cNvSpPr/>
      </dsp:nvSpPr>
      <dsp:spPr>
        <a:xfrm>
          <a:off x="4531865" y="4182218"/>
          <a:ext cx="1779984" cy="1156989"/>
        </a:xfrm>
        <a:prstGeom prst="roundRect">
          <a:avLst/>
        </a:prstGeom>
        <a:gradFill rotWithShape="0">
          <a:gsLst>
            <a:gs pos="0">
              <a:schemeClr val="accent4">
                <a:hueOff val="0"/>
                <a:satOff val="0"/>
                <a:lumOff val="0"/>
                <a:alphaOff val="0"/>
                <a:tint val="98000"/>
                <a:satMod val="110000"/>
                <a:lumMod val="104000"/>
              </a:schemeClr>
            </a:gs>
            <a:gs pos="69000">
              <a:schemeClr val="accent4">
                <a:hueOff val="0"/>
                <a:satOff val="0"/>
                <a:lumOff val="0"/>
                <a:alphaOff val="0"/>
                <a:shade val="88000"/>
                <a:satMod val="130000"/>
                <a:lumMod val="92000"/>
              </a:schemeClr>
            </a:gs>
            <a:gs pos="100000">
              <a:schemeClr val="accent4">
                <a:hueOff val="0"/>
                <a:satOff val="0"/>
                <a:lumOff val="0"/>
                <a:alphaOff val="0"/>
                <a:shade val="78000"/>
                <a:satMod val="130000"/>
                <a:lumMod val="92000"/>
              </a:schemeClr>
            </a:gs>
          </a:gsLst>
          <a:lin ang="5400000" scaled="0"/>
        </a:gradFill>
        <a:ln>
          <a:noFill/>
        </a:ln>
        <a:effectLst>
          <a:glow rad="228600">
            <a:schemeClr val="accent4">
              <a:satMod val="175000"/>
              <a:alpha val="40000"/>
            </a:schemeClr>
          </a:glo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dirty="0" smtClean="0">
              <a:latin typeface="Times New Roman" panose="02020603050405020304" pitchFamily="18" charset="0"/>
              <a:cs typeface="Times New Roman" panose="02020603050405020304" pitchFamily="18" charset="0"/>
            </a:rPr>
            <a:t>Calendar </a:t>
          </a:r>
          <a:r>
            <a:rPr lang="en-IN" sz="2400" kern="1200" dirty="0">
              <a:latin typeface="Times New Roman" panose="02020603050405020304" pitchFamily="18" charset="0"/>
              <a:cs typeface="Times New Roman" panose="02020603050405020304" pitchFamily="18" charset="0"/>
            </a:rPr>
            <a:t>To Do</a:t>
          </a:r>
        </a:p>
      </dsp:txBody>
      <dsp:txXfrm>
        <a:off x="4588345" y="4238698"/>
        <a:ext cx="1667024" cy="1044029"/>
      </dsp:txXfrm>
    </dsp:sp>
    <dsp:sp modelId="{38A5B6DD-5311-40E0-96A4-F30B34FE42CA}">
      <dsp:nvSpPr>
        <dsp:cNvPr id="0" name=""/>
        <dsp:cNvSpPr/>
      </dsp:nvSpPr>
      <dsp:spPr>
        <a:xfrm>
          <a:off x="1753873" y="581655"/>
          <a:ext cx="4620252" cy="4620252"/>
        </a:xfrm>
        <a:custGeom>
          <a:avLst/>
          <a:gdLst/>
          <a:ahLst/>
          <a:cxnLst/>
          <a:rect l="0" t="0" r="0" b="0"/>
          <a:pathLst>
            <a:path>
              <a:moveTo>
                <a:pt x="2593389" y="4602819"/>
              </a:moveTo>
              <a:arcTo wR="2310126" hR="2310126" stAng="4977406" swAng="845189"/>
            </a:path>
          </a:pathLst>
        </a:custGeom>
        <a:noFill/>
        <a:ln w="9525" cap="flat" cmpd="sng" algn="ctr">
          <a:solidFill>
            <a:schemeClr val="accent4">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5801321E-2E7A-4A9A-B26A-DC7344A3B8A9}">
      <dsp:nvSpPr>
        <dsp:cNvPr id="0" name=""/>
        <dsp:cNvSpPr/>
      </dsp:nvSpPr>
      <dsp:spPr>
        <a:xfrm>
          <a:off x="1816149" y="4182218"/>
          <a:ext cx="1779984" cy="1156989"/>
        </a:xfrm>
        <a:prstGeom prst="roundRect">
          <a:avLst/>
        </a:prstGeom>
        <a:gradFill rotWithShape="0">
          <a:gsLst>
            <a:gs pos="0">
              <a:schemeClr val="accent5">
                <a:hueOff val="0"/>
                <a:satOff val="0"/>
                <a:lumOff val="0"/>
                <a:alphaOff val="0"/>
                <a:tint val="98000"/>
                <a:satMod val="110000"/>
                <a:lumMod val="104000"/>
              </a:schemeClr>
            </a:gs>
            <a:gs pos="69000">
              <a:schemeClr val="accent5">
                <a:hueOff val="0"/>
                <a:satOff val="0"/>
                <a:lumOff val="0"/>
                <a:alphaOff val="0"/>
                <a:shade val="88000"/>
                <a:satMod val="130000"/>
                <a:lumMod val="92000"/>
              </a:schemeClr>
            </a:gs>
            <a:gs pos="100000">
              <a:schemeClr val="accent5">
                <a:hueOff val="0"/>
                <a:satOff val="0"/>
                <a:lumOff val="0"/>
                <a:alphaOff val="0"/>
                <a:shade val="78000"/>
                <a:satMod val="130000"/>
                <a:lumMod val="92000"/>
              </a:schemeClr>
            </a:gs>
          </a:gsLst>
          <a:lin ang="5400000" scaled="0"/>
        </a:gradFill>
        <a:ln>
          <a:noFill/>
        </a:ln>
        <a:effectLst>
          <a:glow rad="228600">
            <a:schemeClr val="accent5">
              <a:satMod val="175000"/>
              <a:alpha val="40000"/>
            </a:schemeClr>
          </a:glo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dirty="0">
              <a:latin typeface="Times New Roman" panose="02020603050405020304" pitchFamily="18" charset="0"/>
              <a:cs typeface="Times New Roman" panose="02020603050405020304" pitchFamily="18" charset="0"/>
            </a:rPr>
            <a:t>Timer/stopwatch</a:t>
          </a:r>
          <a:endParaRPr lang="en-IN" sz="2000" kern="1200" dirty="0">
            <a:latin typeface="Times New Roman" panose="02020603050405020304" pitchFamily="18" charset="0"/>
            <a:cs typeface="Times New Roman" panose="02020603050405020304" pitchFamily="18" charset="0"/>
          </a:endParaRPr>
        </a:p>
      </dsp:txBody>
      <dsp:txXfrm>
        <a:off x="1872629" y="4238698"/>
        <a:ext cx="1667024" cy="1044029"/>
      </dsp:txXfrm>
    </dsp:sp>
    <dsp:sp modelId="{91D532D4-DA81-436F-A1F5-404C2165AEF2}">
      <dsp:nvSpPr>
        <dsp:cNvPr id="0" name=""/>
        <dsp:cNvSpPr/>
      </dsp:nvSpPr>
      <dsp:spPr>
        <a:xfrm>
          <a:off x="1753873" y="581655"/>
          <a:ext cx="4620252" cy="4620252"/>
        </a:xfrm>
        <a:custGeom>
          <a:avLst/>
          <a:gdLst/>
          <a:ahLst/>
          <a:cxnLst/>
          <a:rect l="0" t="0" r="0" b="0"/>
          <a:pathLst>
            <a:path>
              <a:moveTo>
                <a:pt x="244996" y="3345463"/>
              </a:moveTo>
              <a:arcTo wR="2310126" hR="2310126" stAng="9202406" swAng="1359213"/>
            </a:path>
          </a:pathLst>
        </a:custGeom>
        <a:noFill/>
        <a:ln w="9525" cap="flat" cmpd="sng" algn="ctr">
          <a:solidFill>
            <a:schemeClr val="accent5">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84C9E10A-7DB2-4F3F-97F8-E2CBF7A09620}">
      <dsp:nvSpPr>
        <dsp:cNvPr id="0" name=""/>
        <dsp:cNvSpPr/>
      </dsp:nvSpPr>
      <dsp:spPr>
        <a:xfrm>
          <a:off x="976947" y="1599418"/>
          <a:ext cx="1779984" cy="1156989"/>
        </a:xfrm>
        <a:prstGeom prst="roundRect">
          <a:avLst/>
        </a:prstGeom>
        <a:gradFill rotWithShape="0">
          <a:gsLst>
            <a:gs pos="0">
              <a:schemeClr val="accent6">
                <a:hueOff val="0"/>
                <a:satOff val="0"/>
                <a:lumOff val="0"/>
                <a:alphaOff val="0"/>
                <a:tint val="98000"/>
                <a:satMod val="110000"/>
                <a:lumMod val="104000"/>
              </a:schemeClr>
            </a:gs>
            <a:gs pos="69000">
              <a:schemeClr val="accent6">
                <a:hueOff val="0"/>
                <a:satOff val="0"/>
                <a:lumOff val="0"/>
                <a:alphaOff val="0"/>
                <a:shade val="88000"/>
                <a:satMod val="130000"/>
                <a:lumMod val="92000"/>
              </a:schemeClr>
            </a:gs>
            <a:gs pos="100000">
              <a:schemeClr val="accent6">
                <a:hueOff val="0"/>
                <a:satOff val="0"/>
                <a:lumOff val="0"/>
                <a:alphaOff val="0"/>
                <a:shade val="78000"/>
                <a:satMod val="130000"/>
                <a:lumMod val="92000"/>
              </a:schemeClr>
            </a:gs>
          </a:gsLst>
          <a:lin ang="5400000" scaled="0"/>
        </a:gradFill>
        <a:ln>
          <a:noFill/>
        </a:ln>
        <a:effectLst>
          <a:glow rad="228600">
            <a:schemeClr val="accent6">
              <a:satMod val="175000"/>
              <a:alpha val="40000"/>
            </a:schemeClr>
          </a:glo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IN" sz="2400" kern="1200" dirty="0">
              <a:latin typeface="Times New Roman" panose="02020603050405020304" pitchFamily="18" charset="0"/>
              <a:cs typeface="Times New Roman" panose="02020603050405020304" pitchFamily="18" charset="0"/>
            </a:rPr>
            <a:t>Exercise</a:t>
          </a:r>
        </a:p>
      </dsp:txBody>
      <dsp:txXfrm>
        <a:off x="1033427" y="1655898"/>
        <a:ext cx="1667024" cy="1044029"/>
      </dsp:txXfrm>
    </dsp:sp>
    <dsp:sp modelId="{D4D7957F-7453-44D2-A640-E4B1E58FE00F}">
      <dsp:nvSpPr>
        <dsp:cNvPr id="0" name=""/>
        <dsp:cNvSpPr/>
      </dsp:nvSpPr>
      <dsp:spPr>
        <a:xfrm>
          <a:off x="1753873" y="581655"/>
          <a:ext cx="4620252" cy="4620252"/>
        </a:xfrm>
        <a:custGeom>
          <a:avLst/>
          <a:gdLst/>
          <a:ahLst/>
          <a:cxnLst/>
          <a:rect l="0" t="0" r="0" b="0"/>
          <a:pathLst>
            <a:path>
              <a:moveTo>
                <a:pt x="555794" y="807127"/>
              </a:moveTo>
              <a:arcTo wR="2310126" hR="2310126" stAng="13235271" swAng="1210876"/>
            </a:path>
          </a:pathLst>
        </a:custGeom>
        <a:noFill/>
        <a:ln w="9525" cap="flat" cmpd="sng" algn="ctr">
          <a:solidFill>
            <a:schemeClr val="accent6">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9/layout/CirclePictureHierarchy">
  <dgm:title val=""/>
  <dgm:desc val=""/>
  <dgm:catLst>
    <dgm:cat type="hierarchy" pri="1750"/>
    <dgm:cat type="picture" pri="23000"/>
    <dgm:cat type="pictureconvert" pri="2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5"/>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h" for="ch" forName="image" refType="h" fact="0.8"/>
              <dgm:constr type="w" for="ch" forName="image" refType="h" refFor="ch" refForName="image"/>
              <dgm:constr type="t" for="ch" forName="image" refType="h" fact="0.1"/>
              <dgm:constr type="l" for="ch" forName="image"/>
              <dgm:constr type="w" for="ch" forName="text" refType="w" fact="0.6"/>
              <dgm:constr type="h" for="ch" forName="text" refType="h" fact="0.8"/>
              <dgm:constr type="t" for="ch" forName="text" refType="w" fact="0.04"/>
              <dgm:constr type="l" for="ch" forName="text" refType="w" fact="0.4"/>
            </dgm:constrLst>
            <dgm:ruleLst/>
            <dgm:layoutNode name="image" styleLbl="node0">
              <dgm:alg type="sp"/>
              <dgm:shape xmlns:r="http://schemas.openxmlformats.org/officeDocument/2006/relationships" type="ellipse" r:blip="" blipPhldr="1">
                <dgm:adjLst/>
              </dgm:shape>
              <dgm:presOf/>
              <dgm:constrLst/>
              <dgm:ruleLst/>
            </dgm:layoutNode>
            <dgm:layoutNode name="text"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image"/>
                    <dgm:param type="dstNode" val="image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h" for="ch" forName="image2" refType="h" fact="0.8"/>
                      <dgm:constr type="w" for="ch" forName="image2" refType="h" refFor="ch" refForName="image2"/>
                      <dgm:constr type="t" for="ch" forName="image2" refType="h" fact="0.1"/>
                      <dgm:constr type="l" for="ch" forName="image2"/>
                      <dgm:constr type="w" for="ch" forName="text2" refType="w" fact="0.6"/>
                      <dgm:constr type="h" for="ch" forName="text2" refType="h" fact="0.8"/>
                      <dgm:constr type="t" for="ch" forName="text2" refType="w" fact="0.04"/>
                      <dgm:constr type="l" for="ch" forName="text2" refType="w" fact="0.4"/>
                    </dgm:constrLst>
                    <dgm:ruleLst/>
                    <dgm:layoutNode name="image2">
                      <dgm:alg type="sp"/>
                      <dgm:shape xmlns:r="http://schemas.openxmlformats.org/officeDocument/2006/relationships" type="ellipse" r:blip="" blipPhldr="1">
                        <dgm:adjLst/>
                      </dgm:shape>
                      <dgm:presOf/>
                      <dgm:constrLst/>
                      <dgm:ruleLst/>
                    </dgm:layoutNode>
                    <dgm:layoutNode name="text2"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image2"/>
                            <dgm:param type="dstNode" val="image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h" for="ch" forName="image3" refType="h" fact="0.8"/>
                              <dgm:constr type="w" for="ch" forName="image3" refType="h" refFor="ch" refForName="image3"/>
                              <dgm:constr type="t" for="ch" forName="image3" refType="h" fact="0.1"/>
                              <dgm:constr type="l" for="ch" forName="image3"/>
                              <dgm:constr type="w" for="ch" forName="text3" refType="w" fact="0.6"/>
                              <dgm:constr type="h" for="ch" forName="text3" refType="h" fact="0.8"/>
                              <dgm:constr type="t" for="ch" forName="text3" refType="w" fact="0.04"/>
                              <dgm:constr type="l" for="ch" forName="text3" refType="w" fact="0.4"/>
                            </dgm:constrLst>
                            <dgm:ruleLst/>
                            <dgm:layoutNode name="image3">
                              <dgm:alg type="sp"/>
                              <dgm:shape xmlns:r="http://schemas.openxmlformats.org/officeDocument/2006/relationships" type="ellipse" r:blip="" blipPhldr="1">
                                <dgm:adjLst/>
                              </dgm:shape>
                              <dgm:presOf/>
                              <dgm:constrLst/>
                              <dgm:ruleLst/>
                            </dgm:layoutNode>
                            <dgm:layoutNode name="text3"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image3"/>
                                        <dgm:param type="dstNode" val="image4"/>
                                      </dgm:alg>
                                    </dgm:if>
                                    <dgm:else name="Name26">
                                      <dgm:alg type="conn">
                                        <dgm:param type="dim" val="1D"/>
                                        <dgm:param type="endSty" val="noArr"/>
                                        <dgm:param type="connRout" val="bend"/>
                                        <dgm:param type="bendPt" val="end"/>
                                        <dgm:param type="begPts" val="bCtr"/>
                                        <dgm:param type="endPts" val="tCtr"/>
                                        <dgm:param type="srcNode" val="image4"/>
                                        <dgm:param type="dstNode" val="image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h" for="ch" forName="image4" refType="h" fact="0.8"/>
                                      <dgm:constr type="w" for="ch" forName="image4" refType="h" refFor="ch" refForName="image4"/>
                                      <dgm:constr type="t" for="ch" forName="image4" refType="h" fact="0.1"/>
                                      <dgm:constr type="l" for="ch" forName="image4"/>
                                      <dgm:constr type="w" for="ch" forName="text4" refType="w" fact="0.6"/>
                                      <dgm:constr type="h" for="ch" forName="text4" refType="h" fact="0.8"/>
                                      <dgm:constr type="t" for="ch" forName="text4" refType="w" fact="0.04"/>
                                      <dgm:constr type="l" for="ch" forName="text4" refType="w" fact="0.4"/>
                                    </dgm:constrLst>
                                    <dgm:ruleLst/>
                                    <dgm:layoutNode name="image4">
                                      <dgm:alg type="sp"/>
                                      <dgm:shape xmlns:r="http://schemas.openxmlformats.org/officeDocument/2006/relationships" type="ellipse" r:blip="" blipPhldr="1">
                                        <dgm:adjLst/>
                                      </dgm:shape>
                                      <dgm:presOf/>
                                      <dgm:constrLst/>
                                      <dgm:ruleLst/>
                                    </dgm:layoutNode>
                                    <dgm:layoutNode name="text4"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jpeg>
</file>

<file path=ppt/media/image11.jpeg>
</file>

<file path=ppt/media/image12.jpeg>
</file>

<file path=ppt/media/image13.jpeg>
</file>

<file path=ppt/media/image14.jpeg>
</file>

<file path=ppt/media/image15.png>
</file>

<file path=ppt/media/image16.png>
</file>

<file path=ppt/media/image17.jpeg>
</file>

<file path=ppt/media/image18.jpeg>
</file>

<file path=ppt/media/image19.png>
</file>

<file path=ppt/media/image2.jpeg>
</file>

<file path=ppt/media/image20.png>
</file>

<file path=ppt/media/image21.jpeg>
</file>

<file path=ppt/media/image22.png>
</file>

<file path=ppt/media/image23.jpeg>
</file>

<file path=ppt/media/image24.png>
</file>

<file path=ppt/media/image25.jpg>
</file>

<file path=ppt/media/image26.png>
</file>

<file path=ppt/media/image27.jpg>
</file>

<file path=ppt/media/image28.jpeg>
</file>

<file path=ppt/media/image29.jpeg>
</file>

<file path=ppt/media/image3.jpeg>
</file>

<file path=ppt/media/image4.jpg>
</file>

<file path=ppt/media/image5.jpg>
</file>

<file path=ppt/media/image6.jp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B9BEDA1-2F33-4490-88A3-8E7A0D202C58}" type="datetimeFigureOut">
              <a:rPr lang="en-IN" smtClean="0"/>
              <a:t>10-04-2025</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B758E7F0-530D-4440-976D-D86C27308858}"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46175811"/>
      </p:ext>
    </p:extLst>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9BEDA1-2F33-4490-88A3-8E7A0D202C58}" type="datetimeFigureOut">
              <a:rPr lang="en-IN" smtClean="0"/>
              <a:t>10-04-2025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58E7F0-530D-4440-976D-D86C27308858}"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08779001"/>
      </p:ext>
    </p:extLst>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9BEDA1-2F33-4490-88A3-8E7A0D202C58}" type="datetimeFigureOut">
              <a:rPr lang="en-IN" smtClean="0"/>
              <a:t>10-04-2025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58E7F0-530D-4440-976D-D86C27308858}"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40419160"/>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9BEDA1-2F33-4490-88A3-8E7A0D202C58}" type="datetimeFigureOut">
              <a:rPr lang="en-IN" smtClean="0"/>
              <a:t>10-04-2025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58E7F0-530D-4440-976D-D86C27308858}"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54399628"/>
      </p:ext>
    </p:extLst>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9BEDA1-2F33-4490-88A3-8E7A0D202C58}" type="datetimeFigureOut">
              <a:rPr lang="en-IN" smtClean="0"/>
              <a:t>10-04-2025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58E7F0-530D-4440-976D-D86C27308858}"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41480718"/>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B9BEDA1-2F33-4490-88A3-8E7A0D202C58}" type="datetimeFigureOut">
              <a:rPr lang="en-IN" smtClean="0"/>
              <a:t>10-04-2025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58E7F0-530D-4440-976D-D86C27308858}"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78594785"/>
      </p:ext>
    </p:extLst>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B9BEDA1-2F33-4490-88A3-8E7A0D202C58}" type="datetimeFigureOut">
              <a:rPr lang="en-IN" smtClean="0"/>
              <a:t>10-04-2025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758E7F0-530D-4440-976D-D86C27308858}"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74469010"/>
      </p:ext>
    </p:extLst>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B9BEDA1-2F33-4490-88A3-8E7A0D202C58}" type="datetimeFigureOut">
              <a:rPr lang="en-IN" smtClean="0"/>
              <a:t>10-04-2025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758E7F0-530D-4440-976D-D86C27308858}"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93542429"/>
      </p:ext>
    </p:extLst>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9BEDA1-2F33-4490-88A3-8E7A0D202C58}" type="datetimeFigureOut">
              <a:rPr lang="en-IN" smtClean="0"/>
              <a:t>10-04-2025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758E7F0-530D-4440-976D-D86C27308858}" type="slidenum">
              <a:rPr lang="en-IN" smtClean="0"/>
              <a:t>‹#›</a:t>
            </a:fld>
            <a:endParaRPr lang="en-IN"/>
          </a:p>
        </p:txBody>
      </p:sp>
    </p:spTree>
    <p:extLst>
      <p:ext uri="{BB962C8B-B14F-4D97-AF65-F5344CB8AC3E}">
        <p14:creationId xmlns:p14="http://schemas.microsoft.com/office/powerpoint/2010/main" val="144928478"/>
      </p:ext>
    </p:extLst>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9BEDA1-2F33-4490-88A3-8E7A0D202C58}" type="datetimeFigureOut">
              <a:rPr lang="en-IN" smtClean="0"/>
              <a:t>10-04-2025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58E7F0-530D-4440-976D-D86C27308858}"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91785258"/>
      </p:ext>
    </p:extLst>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6B9BEDA1-2F33-4490-88A3-8E7A0D202C58}" type="datetimeFigureOut">
              <a:rPr lang="en-IN" smtClean="0"/>
              <a:t>10-04-2025</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B758E7F0-530D-4440-976D-D86C27308858}"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50444315"/>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B9BEDA1-2F33-4490-88A3-8E7A0D202C58}" type="datetimeFigureOut">
              <a:rPr lang="en-IN" smtClean="0"/>
              <a:t>10-04-2025</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758E7F0-530D-4440-976D-D86C27308858}"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251239"/>
      </p:ext>
    </p:extLst>
  </p:cSld>
  <p:clrMap bg1="lt1" tx1="dk1" bg2="lt2" tx2="dk2" accent1="accent1" accent2="accent2" accent3="accent3" accent4="accent4" accent5="accent5" accent6="accent6" hlink="hlink" folHlink="folHlink"/>
  <p:sldLayoutIdLst>
    <p:sldLayoutId id="2147483970" r:id="rId1"/>
    <p:sldLayoutId id="2147483971" r:id="rId2"/>
    <p:sldLayoutId id="2147483972" r:id="rId3"/>
    <p:sldLayoutId id="2147483973" r:id="rId4"/>
    <p:sldLayoutId id="2147483974" r:id="rId5"/>
    <p:sldLayoutId id="2147483975" r:id="rId6"/>
    <p:sldLayoutId id="2147483976" r:id="rId7"/>
    <p:sldLayoutId id="2147483977" r:id="rId8"/>
    <p:sldLayoutId id="2147483978" r:id="rId9"/>
    <p:sldLayoutId id="2147483979" r:id="rId10"/>
    <p:sldLayoutId id="2147483980" r:id="rId11"/>
  </p:sldLayoutIdLst>
  <p:transition spd="slow">
    <p:fade/>
  </p:transition>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1.jpe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www.technogym.com/us/newsroom/running-activity-jogging-festival/" TargetMode="External"/><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microsoft.com/office/2007/relationships/hdphoto" Target="../media/hdphoto1.wdp"/><Relationship Id="rId7" Type="http://schemas.openxmlformats.org/officeDocument/2006/relationships/diagramColors" Target="../diagrams/colors2.xml"/><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4B15F9DF-4C46-E7B7-392F-38C02CB03F58}"/>
              </a:ext>
            </a:extLst>
          </p:cNvPr>
          <p:cNvSpPr txBox="1"/>
          <p:nvPr/>
        </p:nvSpPr>
        <p:spPr>
          <a:xfrm>
            <a:off x="1248697" y="2870521"/>
            <a:ext cx="9006474" cy="1015663"/>
          </a:xfrm>
          <a:prstGeom prst="rect">
            <a:avLst/>
          </a:prstGeom>
          <a:noFill/>
          <a:effectLst>
            <a:reflection blurRad="6350" stA="50000" endA="300" endPos="55500" dist="50800" dir="5400000" sy="-100000" algn="bl" rotWithShape="0"/>
          </a:effectLst>
        </p:spPr>
        <p:txBody>
          <a:bodyPr wrap="square" rtlCol="0">
            <a:spAutoFit/>
          </a:bodyPr>
          <a:lstStyle/>
          <a:p>
            <a:pPr algn="ctr"/>
            <a:r>
              <a:rPr lang="en-IN" sz="6000" dirty="0">
                <a:effectLst>
                  <a:glow rad="101600">
                    <a:schemeClr val="bg1">
                      <a:alpha val="60000"/>
                    </a:schemeClr>
                  </a:glow>
                </a:effectLst>
                <a:latin typeface="Times New Roman" panose="02020603050405020304" pitchFamily="18" charset="0"/>
                <a:cs typeface="Times New Roman" panose="02020603050405020304" pitchFamily="18" charset="0"/>
              </a:rPr>
              <a:t>Z</a:t>
            </a:r>
            <a:r>
              <a:rPr lang="en-IN" sz="4400" dirty="0">
                <a:effectLst>
                  <a:glow rad="101600">
                    <a:schemeClr val="bg1">
                      <a:alpha val="60000"/>
                    </a:schemeClr>
                  </a:glow>
                </a:effectLst>
                <a:latin typeface="Times New Roman" panose="02020603050405020304" pitchFamily="18" charset="0"/>
                <a:cs typeface="Times New Roman" panose="02020603050405020304" pitchFamily="18" charset="0"/>
              </a:rPr>
              <a:t>EN FITNESS ZONE TRACKER</a:t>
            </a:r>
          </a:p>
        </p:txBody>
      </p:sp>
    </p:spTree>
    <p:extLst>
      <p:ext uri="{BB962C8B-B14F-4D97-AF65-F5344CB8AC3E}">
        <p14:creationId xmlns:p14="http://schemas.microsoft.com/office/powerpoint/2010/main" val="235477163"/>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250" fill="hold"/>
                                        <p:tgtEl>
                                          <p:spTgt spid="2"/>
                                        </p:tgtEl>
                                        <p:attrNameLst>
                                          <p:attrName>ppt_w</p:attrName>
                                        </p:attrNameLst>
                                      </p:cBhvr>
                                      <p:tavLst>
                                        <p:tav tm="0">
                                          <p:val>
                                            <p:fltVal val="0"/>
                                          </p:val>
                                        </p:tav>
                                        <p:tav tm="100000">
                                          <p:val>
                                            <p:strVal val="#ppt_w"/>
                                          </p:val>
                                        </p:tav>
                                      </p:tavLst>
                                    </p:anim>
                                    <p:anim calcmode="lin" valueType="num">
                                      <p:cBhvr>
                                        <p:cTn id="8" dur="1250" fill="hold"/>
                                        <p:tgtEl>
                                          <p:spTgt spid="2"/>
                                        </p:tgtEl>
                                        <p:attrNameLst>
                                          <p:attrName>ppt_h</p:attrName>
                                        </p:attrNameLst>
                                      </p:cBhvr>
                                      <p:tavLst>
                                        <p:tav tm="0">
                                          <p:val>
                                            <p:fltVal val="0"/>
                                          </p:val>
                                        </p:tav>
                                        <p:tav tm="100000">
                                          <p:val>
                                            <p:strVal val="#ppt_h"/>
                                          </p:val>
                                        </p:tav>
                                      </p:tavLst>
                                    </p:anim>
                                    <p:animEffect transition="in" filter="fade">
                                      <p:cBhvr>
                                        <p:cTn id="9" dur="1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Lst>
          </a:blip>
          <a:srcRect/>
          <a:stretch>
            <a:fillRect t="-39000" r="-17000" b="-39000"/>
          </a:stretch>
        </a:blipFill>
        <a:effectLst/>
      </p:bgPr>
    </p:bg>
    <p:spTree>
      <p:nvGrpSpPr>
        <p:cNvPr id="1" name=""/>
        <p:cNvGrpSpPr/>
        <p:nvPr/>
      </p:nvGrpSpPr>
      <p:grpSpPr>
        <a:xfrm>
          <a:off x="0" y="0"/>
          <a:ext cx="0" cy="0"/>
          <a:chOff x="0" y="0"/>
          <a:chExt cx="0" cy="0"/>
        </a:xfrm>
      </p:grpSpPr>
      <p:sp>
        <p:nvSpPr>
          <p:cNvPr id="12" name="Rounded Rectangle 11"/>
          <p:cNvSpPr/>
          <p:nvPr/>
        </p:nvSpPr>
        <p:spPr>
          <a:xfrm>
            <a:off x="372690" y="496997"/>
            <a:ext cx="9173028" cy="6052458"/>
          </a:xfrm>
          <a:prstGeom prst="roundRect">
            <a:avLst>
              <a:gd name="adj" fmla="val 6849"/>
            </a:avLst>
          </a:prstGeom>
          <a:gradFill flip="none" rotWithShape="1">
            <a:gsLst>
              <a:gs pos="32506">
                <a:srgbClr val="BE8AE8"/>
              </a:gs>
              <a:gs pos="48300">
                <a:srgbClr val="AF95E8"/>
              </a:gs>
              <a:gs pos="0">
                <a:srgbClr val="DE73E9"/>
              </a:gs>
              <a:gs pos="100000">
                <a:schemeClr val="accent2">
                  <a:tint val="78000"/>
                  <a:alpha val="92000"/>
                  <a:satMod val="109000"/>
                  <a:lumMod val="100000"/>
                </a:schemeClr>
              </a:gs>
            </a:gsLst>
            <a:lin ang="2700000" scaled="1"/>
            <a:tileRect/>
          </a:gradFill>
          <a:ln>
            <a:noFill/>
          </a:ln>
          <a:effectLst>
            <a:glow rad="355600">
              <a:srgbClr val="DE73E9">
                <a:alpha val="40000"/>
              </a:srgbClr>
            </a:glow>
          </a:effectLst>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ln>
                <a:solidFill>
                  <a:schemeClr val="bg1"/>
                </a:solidFill>
              </a:ln>
            </a:endParaRPr>
          </a:p>
        </p:txBody>
      </p:sp>
      <p:sp>
        <p:nvSpPr>
          <p:cNvPr id="5" name="TextBox 4">
            <a:extLst>
              <a:ext uri="{FF2B5EF4-FFF2-40B4-BE49-F238E27FC236}">
                <a16:creationId xmlns="" xmlns:a16="http://schemas.microsoft.com/office/drawing/2014/main" id="{49C62081-67E4-D2C1-984E-FD151A9A1051}"/>
              </a:ext>
            </a:extLst>
          </p:cNvPr>
          <p:cNvSpPr txBox="1"/>
          <p:nvPr/>
        </p:nvSpPr>
        <p:spPr>
          <a:xfrm>
            <a:off x="2880852" y="1344440"/>
            <a:ext cx="6292645" cy="646331"/>
          </a:xfrm>
          <a:prstGeom prst="rect">
            <a:avLst/>
          </a:prstGeom>
          <a:noFill/>
        </p:spPr>
        <p:txBody>
          <a:bodyPr wrap="square" rtlCol="0">
            <a:spAutoFit/>
          </a:bodyPr>
          <a:lstStyle/>
          <a:p>
            <a:pPr marL="342900" indent="-342900">
              <a:buFont typeface="Wingdings" panose="05000000000000000000" pitchFamily="2" charset="2"/>
              <a:buChar char="Ø"/>
            </a:pPr>
            <a:r>
              <a:rPr lang="en-IN" b="1" dirty="0">
                <a:solidFill>
                  <a:schemeClr val="accent1">
                    <a:lumMod val="50000"/>
                  </a:schemeClr>
                </a:solidFill>
                <a:latin typeface="Times New Roman" panose="02020603050405020304" pitchFamily="18" charset="0"/>
                <a:cs typeface="Times New Roman" panose="02020603050405020304" pitchFamily="18" charset="0"/>
              </a:rPr>
              <a:t>Allow user to create an account securely.</a:t>
            </a:r>
          </a:p>
          <a:p>
            <a:pPr marL="342900" indent="-342900">
              <a:buFont typeface="Wingdings" panose="05000000000000000000" pitchFamily="2" charset="2"/>
              <a:buChar char="Ø"/>
            </a:pPr>
            <a:r>
              <a:rPr lang="en-IN" b="1" dirty="0">
                <a:solidFill>
                  <a:schemeClr val="accent1">
                    <a:lumMod val="50000"/>
                  </a:schemeClr>
                </a:solidFill>
                <a:latin typeface="Times New Roman" panose="02020603050405020304" pitchFamily="18" charset="0"/>
                <a:cs typeface="Times New Roman" panose="02020603050405020304" pitchFamily="18" charset="0"/>
              </a:rPr>
              <a:t> we can login to access their fitness dashboard.</a:t>
            </a:r>
          </a:p>
        </p:txBody>
      </p:sp>
      <p:sp>
        <p:nvSpPr>
          <p:cNvPr id="6" name="TextBox 5">
            <a:extLst>
              <a:ext uri="{FF2B5EF4-FFF2-40B4-BE49-F238E27FC236}">
                <a16:creationId xmlns="" xmlns:a16="http://schemas.microsoft.com/office/drawing/2014/main" id="{39F65AA2-76C1-2EEA-BC8F-D5A8325E48E7}"/>
              </a:ext>
            </a:extLst>
          </p:cNvPr>
          <p:cNvSpPr txBox="1"/>
          <p:nvPr/>
        </p:nvSpPr>
        <p:spPr>
          <a:xfrm>
            <a:off x="727587" y="1044330"/>
            <a:ext cx="2153265" cy="400110"/>
          </a:xfrm>
          <a:prstGeom prst="rect">
            <a:avLst/>
          </a:prstGeom>
          <a:noFill/>
        </p:spPr>
        <p:txBody>
          <a:bodyPr wrap="square" rtlCol="0">
            <a:spAutoFit/>
          </a:bodyPr>
          <a:lstStyle/>
          <a:p>
            <a:r>
              <a:rPr lang="en-IN" sz="2000" b="1" dirty="0">
                <a:solidFill>
                  <a:schemeClr val="tx2">
                    <a:lumMod val="50000"/>
                  </a:schemeClr>
                </a:solidFill>
                <a:latin typeface="Times New Roman" panose="02020603050405020304" pitchFamily="18" charset="0"/>
                <a:cs typeface="Times New Roman" panose="02020603050405020304" pitchFamily="18" charset="0"/>
              </a:rPr>
              <a:t>SIGNUP/LOGIN:</a:t>
            </a:r>
          </a:p>
        </p:txBody>
      </p:sp>
      <p:sp>
        <p:nvSpPr>
          <p:cNvPr id="7" name="TextBox 6">
            <a:extLst>
              <a:ext uri="{FF2B5EF4-FFF2-40B4-BE49-F238E27FC236}">
                <a16:creationId xmlns="" xmlns:a16="http://schemas.microsoft.com/office/drawing/2014/main" id="{E8082771-98CC-AF6C-C7B5-C1C756D2C453}"/>
              </a:ext>
            </a:extLst>
          </p:cNvPr>
          <p:cNvSpPr txBox="1"/>
          <p:nvPr/>
        </p:nvSpPr>
        <p:spPr>
          <a:xfrm>
            <a:off x="727587" y="2389239"/>
            <a:ext cx="2153265" cy="400110"/>
          </a:xfrm>
          <a:prstGeom prst="rect">
            <a:avLst/>
          </a:prstGeom>
          <a:noFill/>
        </p:spPr>
        <p:txBody>
          <a:bodyPr wrap="square" rtlCol="0">
            <a:spAutoFit/>
          </a:bodyPr>
          <a:lstStyle/>
          <a:p>
            <a:r>
              <a:rPr lang="en-IN" sz="2000" b="1">
                <a:latin typeface="Times New Roman" panose="02020603050405020304" pitchFamily="18" charset="0"/>
                <a:cs typeface="Times New Roman" panose="02020603050405020304" pitchFamily="18" charset="0"/>
              </a:rPr>
              <a:t>DASHBOARD:</a:t>
            </a:r>
          </a:p>
        </p:txBody>
      </p:sp>
      <p:sp>
        <p:nvSpPr>
          <p:cNvPr id="8" name="TextBox 7">
            <a:extLst>
              <a:ext uri="{FF2B5EF4-FFF2-40B4-BE49-F238E27FC236}">
                <a16:creationId xmlns="" xmlns:a16="http://schemas.microsoft.com/office/drawing/2014/main" id="{5331E0C7-54D0-D64E-C4D4-4B43234BFF5D}"/>
              </a:ext>
            </a:extLst>
          </p:cNvPr>
          <p:cNvSpPr txBox="1"/>
          <p:nvPr/>
        </p:nvSpPr>
        <p:spPr>
          <a:xfrm>
            <a:off x="2880852" y="2589294"/>
            <a:ext cx="7039896" cy="646331"/>
          </a:xfrm>
          <a:prstGeom prst="rect">
            <a:avLst/>
          </a:prstGeom>
          <a:noFill/>
        </p:spPr>
        <p:txBody>
          <a:bodyPr wrap="square" rtlCol="0">
            <a:spAutoFit/>
          </a:bodyPr>
          <a:lstStyle/>
          <a:p>
            <a:pPr marL="285750" indent="-285750">
              <a:buFont typeface="Wingdings" panose="05000000000000000000" pitchFamily="2" charset="2"/>
              <a:buChar char="Ø"/>
            </a:pPr>
            <a:r>
              <a:rPr lang="en-IN" b="1" dirty="0">
                <a:solidFill>
                  <a:schemeClr val="accent1">
                    <a:lumMod val="50000"/>
                  </a:schemeClr>
                </a:solidFill>
                <a:latin typeface="Times New Roman" panose="02020603050405020304" pitchFamily="18" charset="0"/>
                <a:cs typeface="Times New Roman" panose="02020603050405020304" pitchFamily="18" charset="0"/>
              </a:rPr>
              <a:t>Display an overview of user.</a:t>
            </a:r>
          </a:p>
          <a:p>
            <a:pPr marL="285750" indent="-285750">
              <a:buFont typeface="Wingdings" panose="05000000000000000000" pitchFamily="2" charset="2"/>
              <a:buChar char="Ø"/>
            </a:pPr>
            <a:r>
              <a:rPr lang="en-IN" b="1" dirty="0">
                <a:solidFill>
                  <a:schemeClr val="accent1">
                    <a:lumMod val="50000"/>
                  </a:schemeClr>
                </a:solidFill>
                <a:latin typeface="Times New Roman" panose="02020603050405020304" pitchFamily="18" charset="0"/>
                <a:cs typeface="Times New Roman" panose="02020603050405020304" pitchFamily="18" charset="0"/>
              </a:rPr>
              <a:t>It shows workout progress ,heartbeat ,calories ,hydration level</a:t>
            </a:r>
            <a:r>
              <a:rPr lang="en-IN" b="1" dirty="0">
                <a:solidFill>
                  <a:schemeClr val="tx1">
                    <a:lumMod val="95000"/>
                    <a:lumOff val="5000"/>
                  </a:schemeClr>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 xmlns:a16="http://schemas.microsoft.com/office/drawing/2014/main" id="{B3E262AD-3775-5600-4D97-5D050C5CC400}"/>
              </a:ext>
            </a:extLst>
          </p:cNvPr>
          <p:cNvSpPr txBox="1"/>
          <p:nvPr/>
        </p:nvSpPr>
        <p:spPr>
          <a:xfrm>
            <a:off x="727587" y="3726426"/>
            <a:ext cx="2585884"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CALENDER </a:t>
            </a:r>
            <a:r>
              <a:rPr lang="en-IN" sz="2000" b="1" dirty="0" smtClean="0">
                <a:latin typeface="Times New Roman" panose="02020603050405020304" pitchFamily="18" charset="0"/>
                <a:cs typeface="Times New Roman" panose="02020603050405020304" pitchFamily="18" charset="0"/>
              </a:rPr>
              <a:t>TO DO</a:t>
            </a:r>
            <a:endParaRPr lang="en-IN" sz="20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 xmlns:a16="http://schemas.microsoft.com/office/drawing/2014/main" id="{0B19F156-766E-56AB-49DF-F5C36628285B}"/>
              </a:ext>
            </a:extLst>
          </p:cNvPr>
          <p:cNvSpPr txBox="1"/>
          <p:nvPr/>
        </p:nvSpPr>
        <p:spPr>
          <a:xfrm>
            <a:off x="2969341" y="4126536"/>
            <a:ext cx="6676104" cy="646331"/>
          </a:xfrm>
          <a:prstGeom prst="rect">
            <a:avLst/>
          </a:prstGeom>
          <a:noFill/>
        </p:spPr>
        <p:txBody>
          <a:bodyPr wrap="square" rtlCol="0">
            <a:spAutoFit/>
          </a:bodyPr>
          <a:lstStyle/>
          <a:p>
            <a:pPr marL="342900" indent="-342900">
              <a:buFont typeface="Wingdings" panose="05000000000000000000" pitchFamily="2" charset="2"/>
              <a:buChar char="Ø"/>
            </a:pPr>
            <a:r>
              <a:rPr lang="en-IN" b="1">
                <a:solidFill>
                  <a:srgbClr val="002060"/>
                </a:solidFill>
                <a:latin typeface="Times New Roman" panose="02020603050405020304" pitchFamily="18" charset="0"/>
                <a:cs typeface="Times New Roman" panose="02020603050405020304" pitchFamily="18" charset="0"/>
              </a:rPr>
              <a:t>Help user schedule workouts and manage fitness goals.</a:t>
            </a:r>
          </a:p>
          <a:p>
            <a:pPr marL="342900" indent="-342900">
              <a:buFont typeface="Wingdings" panose="05000000000000000000" pitchFamily="2" charset="2"/>
              <a:buChar char="Ø"/>
            </a:pPr>
            <a:r>
              <a:rPr lang="en-IN" b="1">
                <a:solidFill>
                  <a:srgbClr val="002060"/>
                </a:solidFill>
                <a:latin typeface="Times New Roman" panose="02020603050405020304" pitchFamily="18" charset="0"/>
                <a:cs typeface="Times New Roman" panose="02020603050405020304" pitchFamily="18" charset="0"/>
              </a:rPr>
              <a:t>Provide a checklist for completed and pending task.</a:t>
            </a:r>
          </a:p>
        </p:txBody>
      </p:sp>
      <p:sp>
        <p:nvSpPr>
          <p:cNvPr id="9" name="TextBox 8">
            <a:extLst>
              <a:ext uri="{FF2B5EF4-FFF2-40B4-BE49-F238E27FC236}">
                <a16:creationId xmlns="" xmlns:a16="http://schemas.microsoft.com/office/drawing/2014/main" id="{599F6E87-2790-3975-1405-376D91F52BDF}"/>
              </a:ext>
            </a:extLst>
          </p:cNvPr>
          <p:cNvSpPr txBox="1"/>
          <p:nvPr/>
        </p:nvSpPr>
        <p:spPr>
          <a:xfrm>
            <a:off x="727587" y="5113450"/>
            <a:ext cx="3067665" cy="400110"/>
          </a:xfrm>
          <a:prstGeom prst="rect">
            <a:avLst/>
          </a:prstGeom>
          <a:noFill/>
        </p:spPr>
        <p:txBody>
          <a:bodyPr wrap="square" rtlCol="0">
            <a:spAutoFit/>
          </a:bodyPr>
          <a:lstStyle/>
          <a:p>
            <a:r>
              <a:rPr lang="en-IN" sz="2000" b="1">
                <a:latin typeface="Times New Roman" panose="02020603050405020304" pitchFamily="18" charset="0"/>
                <a:cs typeface="Times New Roman" panose="02020603050405020304" pitchFamily="18" charset="0"/>
              </a:rPr>
              <a:t>TIMER AND EXERCISE</a:t>
            </a:r>
          </a:p>
        </p:txBody>
      </p:sp>
      <p:sp>
        <p:nvSpPr>
          <p:cNvPr id="10" name="TextBox 9">
            <a:extLst>
              <a:ext uri="{FF2B5EF4-FFF2-40B4-BE49-F238E27FC236}">
                <a16:creationId xmlns="" xmlns:a16="http://schemas.microsoft.com/office/drawing/2014/main" id="{98F15873-4A78-F64E-6C58-EE7D9EF91D20}"/>
              </a:ext>
            </a:extLst>
          </p:cNvPr>
          <p:cNvSpPr txBox="1"/>
          <p:nvPr/>
        </p:nvSpPr>
        <p:spPr>
          <a:xfrm>
            <a:off x="3220065" y="5413560"/>
            <a:ext cx="6528621" cy="646331"/>
          </a:xfrm>
          <a:prstGeom prst="rect">
            <a:avLst/>
          </a:prstGeom>
          <a:noFill/>
        </p:spPr>
        <p:txBody>
          <a:bodyPr wrap="square" rtlCol="0">
            <a:spAutoFit/>
          </a:bodyPr>
          <a:lstStyle/>
          <a:p>
            <a:pPr marL="342900" indent="-342900">
              <a:buFont typeface="Wingdings" panose="05000000000000000000" pitchFamily="2" charset="2"/>
              <a:buChar char="Ø"/>
            </a:pPr>
            <a:r>
              <a:rPr lang="en-IN" b="1" dirty="0">
                <a:solidFill>
                  <a:schemeClr val="accent1">
                    <a:lumMod val="50000"/>
                  </a:schemeClr>
                </a:solidFill>
                <a:latin typeface="Times New Roman" panose="02020603050405020304" pitchFamily="18" charset="0"/>
                <a:cs typeface="Times New Roman" panose="02020603050405020304" pitchFamily="18" charset="0"/>
              </a:rPr>
              <a:t>Include Timer and Stopwatch for different Exercises.</a:t>
            </a:r>
          </a:p>
          <a:p>
            <a:pPr marL="342900" indent="-342900">
              <a:buFont typeface="Wingdings" panose="05000000000000000000" pitchFamily="2" charset="2"/>
              <a:buChar char="Ø"/>
            </a:pPr>
            <a:r>
              <a:rPr lang="en-IN" b="1" dirty="0">
                <a:solidFill>
                  <a:schemeClr val="accent1">
                    <a:lumMod val="50000"/>
                  </a:schemeClr>
                </a:solidFill>
                <a:latin typeface="Times New Roman" panose="02020603050405020304" pitchFamily="18" charset="0"/>
                <a:cs typeface="Times New Roman" panose="02020603050405020304" pitchFamily="18" charset="0"/>
              </a:rPr>
              <a:t>Provide a list of exercise with guided images.</a:t>
            </a:r>
          </a:p>
        </p:txBody>
      </p:sp>
    </p:spTree>
    <p:extLst>
      <p:ext uri="{BB962C8B-B14F-4D97-AF65-F5344CB8AC3E}">
        <p14:creationId xmlns:p14="http://schemas.microsoft.com/office/powerpoint/2010/main" val="583771347"/>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anim calcmode="lin" valueType="num">
                                      <p:cBhvr>
                                        <p:cTn id="23" dur="1000" fill="hold"/>
                                        <p:tgtEl>
                                          <p:spTgt spid="3"/>
                                        </p:tgtEl>
                                        <p:attrNameLst>
                                          <p:attrName>ppt_x</p:attrName>
                                        </p:attrNameLst>
                                      </p:cBhvr>
                                      <p:tavLst>
                                        <p:tav tm="0">
                                          <p:val>
                                            <p:strVal val="#ppt_x"/>
                                          </p:val>
                                        </p:tav>
                                        <p:tav tm="100000">
                                          <p:val>
                                            <p:strVal val="#ppt_x"/>
                                          </p:val>
                                        </p:tav>
                                      </p:tavLst>
                                    </p:anim>
                                    <p:anim calcmode="lin" valueType="num">
                                      <p:cBhvr>
                                        <p:cTn id="24" dur="1000" fill="hold"/>
                                        <p:tgtEl>
                                          <p:spTgt spid="3"/>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anim calcmode="lin" valueType="num">
                                      <p:cBhvr>
                                        <p:cTn id="28" dur="1000" fill="hold"/>
                                        <p:tgtEl>
                                          <p:spTgt spid="9"/>
                                        </p:tgtEl>
                                        <p:attrNameLst>
                                          <p:attrName>ppt_x</p:attrName>
                                        </p:attrNameLst>
                                      </p:cBhvr>
                                      <p:tavLst>
                                        <p:tav tm="0">
                                          <p:val>
                                            <p:strVal val="#ppt_x"/>
                                          </p:val>
                                        </p:tav>
                                        <p:tav tm="100000">
                                          <p:val>
                                            <p:strVal val="#ppt_x"/>
                                          </p:val>
                                        </p:tav>
                                      </p:tavLst>
                                    </p:anim>
                                    <p:anim calcmode="lin" valueType="num">
                                      <p:cBhvr>
                                        <p:cTn id="29" dur="1000" fill="hold"/>
                                        <p:tgtEl>
                                          <p:spTgt spid="9"/>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1000"/>
                                        <p:tgtEl>
                                          <p:spTgt spid="5"/>
                                        </p:tgtEl>
                                      </p:cBhvr>
                                    </p:animEffect>
                                    <p:anim calcmode="lin" valueType="num">
                                      <p:cBhvr>
                                        <p:cTn id="33" dur="1000" fill="hold"/>
                                        <p:tgtEl>
                                          <p:spTgt spid="5"/>
                                        </p:tgtEl>
                                        <p:attrNameLst>
                                          <p:attrName>ppt_x</p:attrName>
                                        </p:attrNameLst>
                                      </p:cBhvr>
                                      <p:tavLst>
                                        <p:tav tm="0">
                                          <p:val>
                                            <p:strVal val="#ppt_x"/>
                                          </p:val>
                                        </p:tav>
                                        <p:tav tm="100000">
                                          <p:val>
                                            <p:strVal val="#ppt_x"/>
                                          </p:val>
                                        </p:tav>
                                      </p:tavLst>
                                    </p:anim>
                                    <p:anim calcmode="lin" valueType="num">
                                      <p:cBhvr>
                                        <p:cTn id="34" dur="1000" fill="hold"/>
                                        <p:tgtEl>
                                          <p:spTgt spid="5"/>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1000"/>
                                        <p:tgtEl>
                                          <p:spTgt spid="4"/>
                                        </p:tgtEl>
                                      </p:cBhvr>
                                    </p:animEffect>
                                    <p:anim calcmode="lin" valueType="num">
                                      <p:cBhvr>
                                        <p:cTn id="43" dur="1000" fill="hold"/>
                                        <p:tgtEl>
                                          <p:spTgt spid="4"/>
                                        </p:tgtEl>
                                        <p:attrNameLst>
                                          <p:attrName>ppt_x</p:attrName>
                                        </p:attrNameLst>
                                      </p:cBhvr>
                                      <p:tavLst>
                                        <p:tav tm="0">
                                          <p:val>
                                            <p:strVal val="#ppt_x"/>
                                          </p:val>
                                        </p:tav>
                                        <p:tav tm="100000">
                                          <p:val>
                                            <p:strVal val="#ppt_x"/>
                                          </p:val>
                                        </p:tav>
                                      </p:tavLst>
                                    </p:anim>
                                    <p:anim calcmode="lin" valueType="num">
                                      <p:cBhvr>
                                        <p:cTn id="44" dur="1000" fill="hold"/>
                                        <p:tgtEl>
                                          <p:spTgt spid="4"/>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1000"/>
                                        <p:tgtEl>
                                          <p:spTgt spid="10"/>
                                        </p:tgtEl>
                                      </p:cBhvr>
                                    </p:animEffect>
                                    <p:anim calcmode="lin" valueType="num">
                                      <p:cBhvr>
                                        <p:cTn id="48" dur="1000" fill="hold"/>
                                        <p:tgtEl>
                                          <p:spTgt spid="10"/>
                                        </p:tgtEl>
                                        <p:attrNameLst>
                                          <p:attrName>ppt_x</p:attrName>
                                        </p:attrNameLst>
                                      </p:cBhvr>
                                      <p:tavLst>
                                        <p:tav tm="0">
                                          <p:val>
                                            <p:strVal val="#ppt_x"/>
                                          </p:val>
                                        </p:tav>
                                        <p:tav tm="100000">
                                          <p:val>
                                            <p:strVal val="#ppt_x"/>
                                          </p:val>
                                        </p:tav>
                                      </p:tavLst>
                                    </p:anim>
                                    <p:anim calcmode="lin" valueType="num">
                                      <p:cBhvr>
                                        <p:cTn id="4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 grpId="0"/>
      <p:bldP spid="6" grpId="0"/>
      <p:bldP spid="7" grpId="0"/>
      <p:bldP spid="8" grpId="0"/>
      <p:bldP spid="3" grpId="0"/>
      <p:bldP spid="4" grpId="0"/>
      <p:bldP spid="9"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49000"/>
            <a:lum/>
          </a:blip>
          <a:srcRect/>
          <a:stretch>
            <a:fillRect r="-31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EAE618E2-1760-6C28-869B-CDB9F2953FF4}"/>
              </a:ext>
            </a:extLst>
          </p:cNvPr>
          <p:cNvSpPr txBox="1"/>
          <p:nvPr/>
        </p:nvSpPr>
        <p:spPr>
          <a:xfrm>
            <a:off x="344598" y="1357766"/>
            <a:ext cx="8957186" cy="4678204"/>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1.Frontend Development</a:t>
            </a:r>
          </a:p>
          <a:p>
            <a:endParaRPr lang="en-IN" sz="2000" dirty="0">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Structure content with </a:t>
            </a:r>
            <a:r>
              <a:rPr lang="en-IN" sz="2000" b="1" dirty="0">
                <a:latin typeface="Times New Roman" panose="02020603050405020304" pitchFamily="18" charset="0"/>
                <a:cs typeface="Times New Roman" panose="02020603050405020304" pitchFamily="18" charset="0"/>
              </a:rPr>
              <a:t>HTML5</a:t>
            </a:r>
            <a:r>
              <a:rPr lang="en-IN" sz="2000" dirty="0">
                <a:latin typeface="Times New Roman" panose="02020603050405020304" pitchFamily="18" charset="0"/>
                <a:cs typeface="Times New Roman" panose="02020603050405020304" pitchFamily="18" charset="0"/>
              </a:rPr>
              <a:t>.</a:t>
            </a:r>
          </a:p>
          <a:p>
            <a:pPr marL="800100" lvl="1"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Style interfaces using </a:t>
            </a:r>
            <a:r>
              <a:rPr lang="en-IN" sz="2000" b="1" dirty="0">
                <a:latin typeface="Times New Roman" panose="02020603050405020304" pitchFamily="18" charset="0"/>
                <a:cs typeface="Times New Roman" panose="02020603050405020304" pitchFamily="18" charset="0"/>
              </a:rPr>
              <a:t>CSS3</a:t>
            </a:r>
            <a:r>
              <a:rPr lang="en-IN" sz="2000" dirty="0">
                <a:latin typeface="Times New Roman" panose="02020603050405020304" pitchFamily="18" charset="0"/>
                <a:cs typeface="Times New Roman" panose="02020603050405020304" pitchFamily="18" charset="0"/>
              </a:rPr>
              <a:t> for intuitive layouts.</a:t>
            </a:r>
          </a:p>
          <a:p>
            <a:pPr marL="800100" lvl="1"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Add interactivity via </a:t>
            </a:r>
            <a:r>
              <a:rPr lang="en-IN" sz="2000" b="1" dirty="0">
                <a:latin typeface="Times New Roman" panose="02020603050405020304" pitchFamily="18" charset="0"/>
                <a:cs typeface="Times New Roman" panose="02020603050405020304" pitchFamily="18" charset="0"/>
              </a:rPr>
              <a:t>JavaScript</a:t>
            </a:r>
            <a:r>
              <a:rPr lang="en-IN" sz="2000" dirty="0">
                <a:latin typeface="Times New Roman" panose="02020603050405020304" pitchFamily="18" charset="0"/>
                <a:cs typeface="Times New Roman" panose="02020603050405020304" pitchFamily="18" charset="0"/>
              </a:rPr>
              <a:t> for dynamic content.</a:t>
            </a:r>
          </a:p>
          <a:p>
            <a:pPr marL="800100" lvl="1" indent="-342900">
              <a:buFont typeface="Wingdings" panose="05000000000000000000" pitchFamily="2" charset="2"/>
              <a:buChar char="q"/>
            </a:pPr>
            <a:endParaRPr lang="en-IN" sz="2000" dirty="0">
              <a:latin typeface="Times New Roman" panose="02020603050405020304" pitchFamily="18" charset="0"/>
              <a:cs typeface="Times New Roman" panose="02020603050405020304" pitchFamily="18" charset="0"/>
            </a:endParaRPr>
          </a:p>
          <a:p>
            <a:r>
              <a:rPr lang="en-IN" sz="2000" b="1" dirty="0">
                <a:latin typeface="Times New Roman" panose="02020603050405020304" pitchFamily="18" charset="0"/>
                <a:cs typeface="Times New Roman" panose="02020603050405020304" pitchFamily="18" charset="0"/>
              </a:rPr>
              <a:t>2.Backend Development</a:t>
            </a:r>
          </a:p>
          <a:p>
            <a:pPr>
              <a:buFont typeface="+mj-lt"/>
              <a:buAutoNum type="arabicPeriod"/>
            </a:pPr>
            <a:endParaRPr lang="en-IN" sz="2000" dirty="0">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Use </a:t>
            </a:r>
            <a:r>
              <a:rPr lang="en-IN" sz="2000" b="1" dirty="0">
                <a:latin typeface="Times New Roman" panose="02020603050405020304" pitchFamily="18" charset="0"/>
                <a:cs typeface="Times New Roman" panose="02020603050405020304" pitchFamily="18" charset="0"/>
              </a:rPr>
              <a:t>javascript</a:t>
            </a:r>
            <a:r>
              <a:rPr lang="en-IN" sz="2000" dirty="0">
                <a:latin typeface="Times New Roman" panose="02020603050405020304" pitchFamily="18" charset="0"/>
                <a:cs typeface="Times New Roman" panose="02020603050405020304" pitchFamily="18" charset="0"/>
              </a:rPr>
              <a:t> for server-side tasks (if needed).</a:t>
            </a:r>
          </a:p>
          <a:p>
            <a:pPr marL="800100" lvl="1"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local storage or lightweight databases like </a:t>
            </a:r>
            <a:r>
              <a:rPr lang="en-IN" sz="2000" b="1" dirty="0">
                <a:latin typeface="Times New Roman" panose="02020603050405020304" pitchFamily="18" charset="0"/>
                <a:cs typeface="Times New Roman" panose="02020603050405020304" pitchFamily="18" charset="0"/>
              </a:rPr>
              <a:t>Javascrpit</a:t>
            </a:r>
            <a:r>
              <a:rPr lang="en-IN" sz="2000" dirty="0">
                <a:latin typeface="Times New Roman" panose="02020603050405020304" pitchFamily="18" charset="0"/>
                <a:cs typeface="Times New Roman" panose="02020603050405020304" pitchFamily="18" charset="0"/>
              </a:rPr>
              <a:t> for user data.</a:t>
            </a:r>
          </a:p>
          <a:p>
            <a:pPr marL="800100" lvl="1" indent="-34290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r>
              <a:rPr lang="en-IN" sz="2000" b="1" dirty="0">
                <a:latin typeface="Times New Roman" panose="02020603050405020304" pitchFamily="18" charset="0"/>
                <a:cs typeface="Times New Roman" panose="02020603050405020304" pitchFamily="18" charset="0"/>
              </a:rPr>
              <a:t>3.Deployment</a:t>
            </a:r>
          </a:p>
          <a:p>
            <a:pPr lvl="1"/>
            <a:endParaRPr lang="en-IN" sz="2000" dirty="0">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Ensure compatibility with major browsers (e.g., Chrome, Firefox, Edge).</a:t>
            </a:r>
          </a:p>
          <a:p>
            <a:endParaRPr lang="en-IN" dirty="0"/>
          </a:p>
        </p:txBody>
      </p:sp>
      <p:sp>
        <p:nvSpPr>
          <p:cNvPr id="4" name="Rectangle 3">
            <a:extLst>
              <a:ext uri="{FF2B5EF4-FFF2-40B4-BE49-F238E27FC236}">
                <a16:creationId xmlns="" xmlns:a16="http://schemas.microsoft.com/office/drawing/2014/main" id="{B634D74F-2C59-F570-5968-5687CF591334}"/>
              </a:ext>
            </a:extLst>
          </p:cNvPr>
          <p:cNvSpPr/>
          <p:nvPr/>
        </p:nvSpPr>
        <p:spPr>
          <a:xfrm>
            <a:off x="3340561" y="297980"/>
            <a:ext cx="4527650" cy="646331"/>
          </a:xfrm>
          <a:prstGeom prst="rect">
            <a:avLst/>
          </a:prstGeom>
          <a:noFill/>
        </p:spPr>
        <p:txBody>
          <a:bodyPr wrap="none" lIns="91440" tIns="45720" rIns="91440" bIns="45720">
            <a:spAutoFit/>
          </a:bodyPr>
          <a:lstStyle/>
          <a:p>
            <a:pPr algn="ctr"/>
            <a:r>
              <a:rPr lang="en-IN" sz="3600" b="1" dirty="0">
                <a:ln w="13462">
                  <a:noFill/>
                  <a:prstDash val="solid"/>
                </a:ln>
                <a:solidFill>
                  <a:sysClr val="windowText" lastClr="000000"/>
                </a:solidFill>
                <a:effectLst>
                  <a:outerShdw dist="38100" dir="2700000" algn="bl" rotWithShape="0">
                    <a:schemeClr val="accent5"/>
                  </a:outerShdw>
                </a:effectLst>
                <a:latin typeface="Times New Roman" panose="02020603050405020304" pitchFamily="18" charset="0"/>
                <a:cs typeface="Times New Roman" panose="02020603050405020304" pitchFamily="18" charset="0"/>
              </a:rPr>
              <a:t>IMPLEMENTATION</a:t>
            </a:r>
            <a:endParaRPr lang="en-IN" sz="3600" b="1" dirty="0">
              <a:ln w="13462">
                <a:noFill/>
                <a:prstDash val="solid"/>
              </a:ln>
              <a:solidFill>
                <a:sysClr val="windowText" lastClr="000000"/>
              </a:solidFill>
              <a:effectLst>
                <a:outerShdw dist="38100" dir="2700000" algn="bl" rotWithShape="0">
                  <a:schemeClr val="accent5"/>
                </a:outerShdw>
              </a:effectLst>
            </a:endParaRPr>
          </a:p>
        </p:txBody>
      </p:sp>
    </p:spTree>
    <p:extLst>
      <p:ext uri="{BB962C8B-B14F-4D97-AF65-F5344CB8AC3E}">
        <p14:creationId xmlns:p14="http://schemas.microsoft.com/office/powerpoint/2010/main" val="3359163995"/>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26"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435">
                                          <p:stCondLst>
                                            <p:cond delay="0"/>
                                          </p:stCondLst>
                                        </p:cTn>
                                        <p:tgtEl>
                                          <p:spTgt spid="4"/>
                                        </p:tgtEl>
                                      </p:cBhvr>
                                    </p:animEffect>
                                    <p:anim calcmode="lin" valueType="num">
                                      <p:cBhvr>
                                        <p:cTn id="13"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4"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5"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6"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7"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8" dur="20">
                                          <p:stCondLst>
                                            <p:cond delay="487"/>
                                          </p:stCondLst>
                                        </p:cTn>
                                        <p:tgtEl>
                                          <p:spTgt spid="4"/>
                                        </p:tgtEl>
                                      </p:cBhvr>
                                      <p:to x="100000" y="60000"/>
                                    </p:animScale>
                                    <p:animScale>
                                      <p:cBhvr>
                                        <p:cTn id="19" dur="124" decel="50000">
                                          <p:stCondLst>
                                            <p:cond delay="507"/>
                                          </p:stCondLst>
                                        </p:cTn>
                                        <p:tgtEl>
                                          <p:spTgt spid="4"/>
                                        </p:tgtEl>
                                      </p:cBhvr>
                                      <p:to x="100000" y="100000"/>
                                    </p:animScale>
                                    <p:animScale>
                                      <p:cBhvr>
                                        <p:cTn id="20" dur="20">
                                          <p:stCondLst>
                                            <p:cond delay="984"/>
                                          </p:stCondLst>
                                        </p:cTn>
                                        <p:tgtEl>
                                          <p:spTgt spid="4"/>
                                        </p:tgtEl>
                                      </p:cBhvr>
                                      <p:to x="100000" y="80000"/>
                                    </p:animScale>
                                    <p:animScale>
                                      <p:cBhvr>
                                        <p:cTn id="21" dur="124" decel="50000">
                                          <p:stCondLst>
                                            <p:cond delay="1004"/>
                                          </p:stCondLst>
                                        </p:cTn>
                                        <p:tgtEl>
                                          <p:spTgt spid="4"/>
                                        </p:tgtEl>
                                      </p:cBhvr>
                                      <p:to x="100000" y="100000"/>
                                    </p:animScale>
                                    <p:animScale>
                                      <p:cBhvr>
                                        <p:cTn id="22" dur="20">
                                          <p:stCondLst>
                                            <p:cond delay="1231"/>
                                          </p:stCondLst>
                                        </p:cTn>
                                        <p:tgtEl>
                                          <p:spTgt spid="4"/>
                                        </p:tgtEl>
                                      </p:cBhvr>
                                      <p:to x="100000" y="90000"/>
                                    </p:animScale>
                                    <p:animScale>
                                      <p:cBhvr>
                                        <p:cTn id="23" dur="124" decel="50000">
                                          <p:stCondLst>
                                            <p:cond delay="1251"/>
                                          </p:stCondLst>
                                        </p:cTn>
                                        <p:tgtEl>
                                          <p:spTgt spid="4"/>
                                        </p:tgtEl>
                                      </p:cBhvr>
                                      <p:to x="100000" y="100000"/>
                                    </p:animScale>
                                    <p:animScale>
                                      <p:cBhvr>
                                        <p:cTn id="24" dur="20">
                                          <p:stCondLst>
                                            <p:cond delay="1356"/>
                                          </p:stCondLst>
                                        </p:cTn>
                                        <p:tgtEl>
                                          <p:spTgt spid="4"/>
                                        </p:tgtEl>
                                      </p:cBhvr>
                                      <p:to x="100000" y="95000"/>
                                    </p:animScale>
                                    <p:animScale>
                                      <p:cBhvr>
                                        <p:cTn id="25" dur="124" decel="50000">
                                          <p:stCondLst>
                                            <p:cond delay="1376"/>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This may contain: an abstract purple and blue background">
            <a:extLst>
              <a:ext uri="{FF2B5EF4-FFF2-40B4-BE49-F238E27FC236}">
                <a16:creationId xmlns="" xmlns:a16="http://schemas.microsoft.com/office/drawing/2014/main" id="{440A64B6-9ADE-8F30-E4B3-EB225D1039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 xmlns:a16="http://schemas.microsoft.com/office/drawing/2014/main" id="{AB668A19-40A3-45C3-DA96-0080CAA65FBC}"/>
              </a:ext>
            </a:extLst>
          </p:cNvPr>
          <p:cNvSpPr txBox="1"/>
          <p:nvPr/>
        </p:nvSpPr>
        <p:spPr>
          <a:xfrm>
            <a:off x="3657600" y="358634"/>
            <a:ext cx="6154993" cy="584775"/>
          </a:xfrm>
          <a:prstGeom prst="rect">
            <a:avLst/>
          </a:prstGeom>
          <a:noFill/>
        </p:spPr>
        <p:txBody>
          <a:bodyPr wrap="square" rtlCol="0">
            <a:spAutoFit/>
          </a:bodyPr>
          <a:lstStyle/>
          <a:p>
            <a:pPr algn="ctr"/>
            <a:r>
              <a:rPr lang="en-US" sz="3200" b="1" dirty="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OUTPUT SCREENSHOT</a:t>
            </a:r>
            <a:endParaRPr lang="en-IN" sz="3200" b="1" dirty="0">
              <a:solidFill>
                <a:schemeClr val="bg1"/>
              </a:solidFill>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TextBox 2">
            <a:extLst>
              <a:ext uri="{FF2B5EF4-FFF2-40B4-BE49-F238E27FC236}">
                <a16:creationId xmlns="" xmlns:a16="http://schemas.microsoft.com/office/drawing/2014/main" id="{07A1B244-0BC7-E703-33DA-1198053FEFFE}"/>
              </a:ext>
            </a:extLst>
          </p:cNvPr>
          <p:cNvSpPr txBox="1"/>
          <p:nvPr/>
        </p:nvSpPr>
        <p:spPr>
          <a:xfrm>
            <a:off x="432619" y="1042219"/>
            <a:ext cx="6735097" cy="461665"/>
          </a:xfrm>
          <a:prstGeom prst="rect">
            <a:avLst/>
          </a:prstGeom>
          <a:noFill/>
        </p:spPr>
        <p:txBody>
          <a:bodyPr wrap="square" rtlCol="0">
            <a:spAutoFit/>
          </a:bodyPr>
          <a:lstStyle/>
          <a:p>
            <a:r>
              <a:rPr lang="en-US" sz="2400" dirty="0">
                <a:solidFill>
                  <a:schemeClr val="bg1"/>
                </a:solidFill>
                <a:latin typeface="Times New Roman" pitchFamily="18" charset="0"/>
                <a:cs typeface="Times New Roman" pitchFamily="18" charset="0"/>
              </a:rPr>
              <a:t>LOGIN AND SIGNUP </a:t>
            </a:r>
            <a:r>
              <a:rPr lang="en-US" sz="2400" dirty="0">
                <a:solidFill>
                  <a:schemeClr val="bg1"/>
                </a:solidFill>
              </a:rPr>
              <a:t>:</a:t>
            </a:r>
            <a:endParaRPr lang="en-IN" sz="2400" dirty="0">
              <a:solidFill>
                <a:schemeClr val="bg1"/>
              </a:solidFill>
            </a:endParaRPr>
          </a:p>
        </p:txBody>
      </p:sp>
      <p:pic>
        <p:nvPicPr>
          <p:cNvPr id="5" name="Picture 4">
            <a:extLst>
              <a:ext uri="{FF2B5EF4-FFF2-40B4-BE49-F238E27FC236}">
                <a16:creationId xmlns="" xmlns:a16="http://schemas.microsoft.com/office/drawing/2014/main" id="{0ED64A44-2872-4CAB-1FA1-A62B69BC30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619" y="1828312"/>
            <a:ext cx="5196422" cy="4513738"/>
          </a:xfrm>
          <a:prstGeom prst="rect">
            <a:avLst/>
          </a:prstGeom>
          <a:effectLst>
            <a:glow rad="228600">
              <a:schemeClr val="accent1">
                <a:satMod val="175000"/>
                <a:alpha val="40000"/>
              </a:schemeClr>
            </a:glow>
          </a:effectLst>
        </p:spPr>
      </p:pic>
      <p:pic>
        <p:nvPicPr>
          <p:cNvPr id="7" name="Picture 6">
            <a:extLst>
              <a:ext uri="{FF2B5EF4-FFF2-40B4-BE49-F238E27FC236}">
                <a16:creationId xmlns="" xmlns:a16="http://schemas.microsoft.com/office/drawing/2014/main" id="{8890B28F-F803-5BCD-116E-8A47873110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828312"/>
            <a:ext cx="5789692" cy="4513738"/>
          </a:xfrm>
          <a:prstGeom prst="rect">
            <a:avLst/>
          </a:prstGeom>
          <a:effectLst>
            <a:glow rad="228600">
              <a:schemeClr val="accent1">
                <a:satMod val="175000"/>
                <a:alpha val="40000"/>
              </a:schemeClr>
            </a:glow>
          </a:effectLst>
        </p:spPr>
      </p:pic>
    </p:spTree>
    <p:extLst>
      <p:ext uri="{BB962C8B-B14F-4D97-AF65-F5344CB8AC3E}">
        <p14:creationId xmlns:p14="http://schemas.microsoft.com/office/powerpoint/2010/main" val="345833530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435">
                                          <p:stCondLst>
                                            <p:cond delay="0"/>
                                          </p:stCondLst>
                                        </p:cTn>
                                        <p:tgtEl>
                                          <p:spTgt spid="2"/>
                                        </p:tgtEl>
                                      </p:cBhvr>
                                    </p:animEffect>
                                    <p:anim calcmode="lin" valueType="num">
                                      <p:cBhvr>
                                        <p:cTn id="8" dur="1367"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2"/>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2"/>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2"/>
                                        </p:tgtEl>
                                        <p:attrNameLst>
                                          <p:attrName>ppt_y</p:attrName>
                                        </p:attrNameLst>
                                      </p:cBhvr>
                                      <p:tavLst>
                                        <p:tav tm="0" fmla="#ppt_y-sin(pi*$)/81">
                                          <p:val>
                                            <p:fltVal val="0"/>
                                          </p:val>
                                        </p:tav>
                                        <p:tav tm="100000">
                                          <p:val>
                                            <p:fltVal val="1"/>
                                          </p:val>
                                        </p:tav>
                                      </p:tavLst>
                                    </p:anim>
                                    <p:animScale>
                                      <p:cBhvr>
                                        <p:cTn id="13" dur="20">
                                          <p:stCondLst>
                                            <p:cond delay="487"/>
                                          </p:stCondLst>
                                        </p:cTn>
                                        <p:tgtEl>
                                          <p:spTgt spid="2"/>
                                        </p:tgtEl>
                                      </p:cBhvr>
                                      <p:to x="100000" y="60000"/>
                                    </p:animScale>
                                    <p:animScale>
                                      <p:cBhvr>
                                        <p:cTn id="14" dur="124" decel="50000">
                                          <p:stCondLst>
                                            <p:cond delay="507"/>
                                          </p:stCondLst>
                                        </p:cTn>
                                        <p:tgtEl>
                                          <p:spTgt spid="2"/>
                                        </p:tgtEl>
                                      </p:cBhvr>
                                      <p:to x="100000" y="100000"/>
                                    </p:animScale>
                                    <p:animScale>
                                      <p:cBhvr>
                                        <p:cTn id="15" dur="20">
                                          <p:stCondLst>
                                            <p:cond delay="984"/>
                                          </p:stCondLst>
                                        </p:cTn>
                                        <p:tgtEl>
                                          <p:spTgt spid="2"/>
                                        </p:tgtEl>
                                      </p:cBhvr>
                                      <p:to x="100000" y="80000"/>
                                    </p:animScale>
                                    <p:animScale>
                                      <p:cBhvr>
                                        <p:cTn id="16" dur="124" decel="50000">
                                          <p:stCondLst>
                                            <p:cond delay="1004"/>
                                          </p:stCondLst>
                                        </p:cTn>
                                        <p:tgtEl>
                                          <p:spTgt spid="2"/>
                                        </p:tgtEl>
                                      </p:cBhvr>
                                      <p:to x="100000" y="100000"/>
                                    </p:animScale>
                                    <p:animScale>
                                      <p:cBhvr>
                                        <p:cTn id="17" dur="20">
                                          <p:stCondLst>
                                            <p:cond delay="1231"/>
                                          </p:stCondLst>
                                        </p:cTn>
                                        <p:tgtEl>
                                          <p:spTgt spid="2"/>
                                        </p:tgtEl>
                                      </p:cBhvr>
                                      <p:to x="100000" y="90000"/>
                                    </p:animScale>
                                    <p:animScale>
                                      <p:cBhvr>
                                        <p:cTn id="18" dur="124" decel="50000">
                                          <p:stCondLst>
                                            <p:cond delay="1251"/>
                                          </p:stCondLst>
                                        </p:cTn>
                                        <p:tgtEl>
                                          <p:spTgt spid="2"/>
                                        </p:tgtEl>
                                      </p:cBhvr>
                                      <p:to x="100000" y="100000"/>
                                    </p:animScale>
                                    <p:animScale>
                                      <p:cBhvr>
                                        <p:cTn id="19" dur="20">
                                          <p:stCondLst>
                                            <p:cond delay="1356"/>
                                          </p:stCondLst>
                                        </p:cTn>
                                        <p:tgtEl>
                                          <p:spTgt spid="2"/>
                                        </p:tgtEl>
                                      </p:cBhvr>
                                      <p:to x="100000" y="95000"/>
                                    </p:animScale>
                                    <p:animScale>
                                      <p:cBhvr>
                                        <p:cTn id="20" dur="124" decel="50000">
                                          <p:stCondLst>
                                            <p:cond delay="1376"/>
                                          </p:stCondLst>
                                        </p:cTn>
                                        <p:tgtEl>
                                          <p:spTgt spid="2"/>
                                        </p:tgtEl>
                                      </p:cBhvr>
                                      <p:to x="100000" y="100000"/>
                                    </p:animScale>
                                  </p:childTnLst>
                                </p:cTn>
                              </p:par>
                              <p:par>
                                <p:cTn id="21" presetID="42" presetClass="entr" presetSubtype="0"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000"/>
                                        <p:tgtEl>
                                          <p:spTgt spid="3"/>
                                        </p:tgtEl>
                                      </p:cBhvr>
                                    </p:animEffect>
                                    <p:anim calcmode="lin" valueType="num">
                                      <p:cBhvr>
                                        <p:cTn id="24" dur="1000" fill="hold"/>
                                        <p:tgtEl>
                                          <p:spTgt spid="3"/>
                                        </p:tgtEl>
                                        <p:attrNameLst>
                                          <p:attrName>ppt_x</p:attrName>
                                        </p:attrNameLst>
                                      </p:cBhvr>
                                      <p:tavLst>
                                        <p:tav tm="0">
                                          <p:val>
                                            <p:strVal val="#ppt_x"/>
                                          </p:val>
                                        </p:tav>
                                        <p:tav tm="100000">
                                          <p:val>
                                            <p:strVal val="#ppt_x"/>
                                          </p:val>
                                        </p:tav>
                                      </p:tavLst>
                                    </p:anim>
                                    <p:anim calcmode="lin" valueType="num">
                                      <p:cBhvr>
                                        <p:cTn id="25" dur="1000" fill="hold"/>
                                        <p:tgtEl>
                                          <p:spTgt spid="3"/>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ppt_x</p:attrName>
                                        </p:attrNameLst>
                                      </p:cBhvr>
                                      <p:tavLst>
                                        <p:tav tm="0">
                                          <p:val>
                                            <p:strVal val="#ppt_x"/>
                                          </p:val>
                                        </p:tav>
                                        <p:tav tm="100000">
                                          <p:val>
                                            <p:strVal val="#ppt_x"/>
                                          </p:val>
                                        </p:tav>
                                      </p:tavLst>
                                    </p:anim>
                                    <p:anim calcmode="lin" valueType="num">
                                      <p:cBhvr>
                                        <p:cTn id="30" dur="1000" fill="hold"/>
                                        <p:tgtEl>
                                          <p:spTgt spid="5"/>
                                        </p:tgtEl>
                                        <p:attrNameLst>
                                          <p:attrName>ppt_y</p:attrName>
                                        </p:attrNameLst>
                                      </p:cBhvr>
                                      <p:tavLst>
                                        <p:tav tm="0">
                                          <p:val>
                                            <p:strVal val="#ppt_y+.1"/>
                                          </p:val>
                                        </p:tav>
                                        <p:tav tm="100000">
                                          <p:val>
                                            <p:strVal val="#ppt_y"/>
                                          </p:val>
                                        </p:tav>
                                      </p:tavLst>
                                    </p:anim>
                                  </p:childTnLst>
                                </p:cTn>
                              </p:par>
                            </p:childTnLst>
                          </p:cTn>
                        </p:par>
                        <p:par>
                          <p:cTn id="31" fill="hold">
                            <p:stCondLst>
                              <p:cond delay="1500"/>
                            </p:stCondLst>
                            <p:childTnLst>
                              <p:par>
                                <p:cTn id="32" presetID="42" presetClass="entr" presetSubtype="0" fill="hold" nodeType="after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1000"/>
                                        <p:tgtEl>
                                          <p:spTgt spid="7"/>
                                        </p:tgtEl>
                                      </p:cBhvr>
                                    </p:animEffect>
                                    <p:anim calcmode="lin" valueType="num">
                                      <p:cBhvr>
                                        <p:cTn id="35" dur="1000" fill="hold"/>
                                        <p:tgtEl>
                                          <p:spTgt spid="7"/>
                                        </p:tgtEl>
                                        <p:attrNameLst>
                                          <p:attrName>ppt_x</p:attrName>
                                        </p:attrNameLst>
                                      </p:cBhvr>
                                      <p:tavLst>
                                        <p:tav tm="0">
                                          <p:val>
                                            <p:strVal val="#ppt_x"/>
                                          </p:val>
                                        </p:tav>
                                        <p:tav tm="100000">
                                          <p:val>
                                            <p:strVal val="#ppt_x"/>
                                          </p:val>
                                        </p:tav>
                                      </p:tavLst>
                                    </p:anim>
                                    <p:anim calcmode="lin" valueType="num">
                                      <p:cBhvr>
                                        <p:cTn id="3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This may contain: the sky is pink and purple with no clouds">
            <a:extLst>
              <a:ext uri="{FF2B5EF4-FFF2-40B4-BE49-F238E27FC236}">
                <a16:creationId xmlns="" xmlns:a16="http://schemas.microsoft.com/office/drawing/2014/main" id="{547F47D7-049C-90FC-0EAA-395C2BFD46B2}"/>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contrast="-30000"/>
                    </a14:imgEffect>
                  </a14:imgLayer>
                </a14:imgProps>
              </a:ext>
              <a:ext uri="{28A0092B-C50C-407E-A947-70E740481C1C}">
                <a14:useLocalDpi xmlns:a14="http://schemas.microsoft.com/office/drawing/2010/main" val="0"/>
              </a:ext>
            </a:extLst>
          </a:blip>
          <a:srcRect/>
          <a:stretch>
            <a:fillRect/>
          </a:stretch>
        </p:blipFill>
        <p:spPr bwMode="auto">
          <a:xfrm>
            <a:off x="-1" y="0"/>
            <a:ext cx="12385525" cy="696685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 xmlns:a16="http://schemas.microsoft.com/office/drawing/2014/main" id="{20AE5178-3F8C-3326-FE7C-585117C67E23}"/>
              </a:ext>
            </a:extLst>
          </p:cNvPr>
          <p:cNvSpPr txBox="1"/>
          <p:nvPr/>
        </p:nvSpPr>
        <p:spPr>
          <a:xfrm>
            <a:off x="265471" y="229906"/>
            <a:ext cx="5181600" cy="523220"/>
          </a:xfrm>
          <a:prstGeom prst="rect">
            <a:avLst/>
          </a:prstGeom>
          <a:noFill/>
        </p:spPr>
        <p:txBody>
          <a:bodyPr wrap="square" rtlCol="0">
            <a:spAutoFit/>
          </a:bodyPr>
          <a:lstStyle/>
          <a:p>
            <a:r>
              <a:rPr lang="en-US" sz="2800" b="1" dirty="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DASHBOARD</a:t>
            </a:r>
            <a:r>
              <a:rPr lang="en-US" sz="2800" dirty="0">
                <a:solidFill>
                  <a:schemeClr val="bg1"/>
                </a:solidFill>
              </a:rPr>
              <a:t>:</a:t>
            </a:r>
            <a:endParaRPr lang="en-IN" sz="2800" dirty="0">
              <a:solidFill>
                <a:schemeClr val="bg1"/>
              </a:solidFill>
            </a:endParaRPr>
          </a:p>
        </p:txBody>
      </p:sp>
      <p:pic>
        <p:nvPicPr>
          <p:cNvPr id="4" name="Picture 3">
            <a:extLst>
              <a:ext uri="{FF2B5EF4-FFF2-40B4-BE49-F238E27FC236}">
                <a16:creationId xmlns="" xmlns:a16="http://schemas.microsoft.com/office/drawing/2014/main" id="{BE47D831-3BF6-BF4B-CC4C-E1ACBC0DDC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25173" y="870858"/>
            <a:ext cx="8721212" cy="5704114"/>
          </a:xfrm>
          <a:prstGeom prst="rect">
            <a:avLst/>
          </a:prstGeom>
          <a:effectLst>
            <a:glow rad="228600">
              <a:schemeClr val="accent1">
                <a:satMod val="175000"/>
                <a:alpha val="40000"/>
              </a:schemeClr>
            </a:glow>
          </a:effectLst>
        </p:spPr>
      </p:pic>
    </p:spTree>
    <p:extLst>
      <p:ext uri="{BB962C8B-B14F-4D97-AF65-F5344CB8AC3E}">
        <p14:creationId xmlns:p14="http://schemas.microsoft.com/office/powerpoint/2010/main" val="139166699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2" name="Picture 6" descr="This may contain: an abstract blue background with light at the end">
            <a:extLst>
              <a:ext uri="{FF2B5EF4-FFF2-40B4-BE49-F238E27FC236}">
                <a16:creationId xmlns="" xmlns:a16="http://schemas.microsoft.com/office/drawing/2014/main" id="{A53EAF3B-99BE-766F-43F0-0FBCF83A5B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 xmlns:a16="http://schemas.microsoft.com/office/drawing/2014/main" id="{EB56C0E9-E880-85FA-D440-32C1F7C244EE}"/>
              </a:ext>
            </a:extLst>
          </p:cNvPr>
          <p:cNvSpPr txBox="1"/>
          <p:nvPr/>
        </p:nvSpPr>
        <p:spPr>
          <a:xfrm>
            <a:off x="226141" y="353967"/>
            <a:ext cx="4532671" cy="461665"/>
          </a:xfrm>
          <a:prstGeom prst="rect">
            <a:avLst/>
          </a:prstGeom>
          <a:noFill/>
        </p:spPr>
        <p:txBody>
          <a:bodyPr wrap="square" rtlCol="0">
            <a:spAutoFit/>
          </a:bodyPr>
          <a:lstStyle/>
          <a:p>
            <a:r>
              <a:rPr lang="en-US" sz="2400" b="1" dirty="0" smtClean="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CALENDAR </a:t>
            </a:r>
            <a:r>
              <a:rPr lang="en-US" sz="24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AND TODO LIST:</a:t>
            </a:r>
            <a:endParaRPr lang="en-IN" sz="24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 xmlns:a16="http://schemas.microsoft.com/office/drawing/2014/main" id="{8C7F8E12-86C5-2DD4-ED18-6FFB266FC2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7943" y="1016001"/>
            <a:ext cx="10464800" cy="5406572"/>
          </a:xfrm>
          <a:prstGeom prst="rect">
            <a:avLst/>
          </a:prstGeom>
          <a:effectLst>
            <a:glow rad="228600">
              <a:schemeClr val="accent2">
                <a:satMod val="175000"/>
                <a:alpha val="40000"/>
              </a:schemeClr>
            </a:glow>
          </a:effectLst>
        </p:spPr>
      </p:pic>
    </p:spTree>
    <p:extLst>
      <p:ext uri="{BB962C8B-B14F-4D97-AF65-F5344CB8AC3E}">
        <p14:creationId xmlns:p14="http://schemas.microsoft.com/office/powerpoint/2010/main" val="399651750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15000" b="-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5BCDF17F-ACDA-7E6E-C0C5-76EC27E49AE1}"/>
              </a:ext>
            </a:extLst>
          </p:cNvPr>
          <p:cNvSpPr txBox="1"/>
          <p:nvPr/>
        </p:nvSpPr>
        <p:spPr>
          <a:xfrm>
            <a:off x="442451" y="283372"/>
            <a:ext cx="6103492" cy="461665"/>
          </a:xfrm>
          <a:prstGeom prst="rect">
            <a:avLst/>
          </a:prstGeom>
          <a:noFill/>
        </p:spPr>
        <p:txBody>
          <a:bodyPr wrap="square" rtlCol="0">
            <a:spAutoFit/>
          </a:bodyPr>
          <a:lstStyle/>
          <a:p>
            <a:r>
              <a:rPr lang="en-US" sz="24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TIMER AND WARM UP </a:t>
            </a:r>
            <a:r>
              <a:rPr lang="en-US" sz="2400" b="1" dirty="0" smtClean="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EXERCISES</a:t>
            </a:r>
            <a:r>
              <a:rPr lang="en-US" sz="2400" dirty="0">
                <a:solidFill>
                  <a:schemeClr val="bg1"/>
                </a:solidFill>
                <a:latin typeface="Times New Roman" panose="02020603050405020304" pitchFamily="18" charset="0"/>
                <a:cs typeface="Times New Roman" panose="02020603050405020304" pitchFamily="18" charset="0"/>
              </a:rPr>
              <a:t>:</a:t>
            </a:r>
            <a:endParaRPr lang="en-IN" sz="2400"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 xmlns:a16="http://schemas.microsoft.com/office/drawing/2014/main" id="{D0CF4093-7D11-5A85-9B35-7DF1DCBF34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201" y="1059543"/>
            <a:ext cx="11020722" cy="5179851"/>
          </a:xfrm>
          <a:prstGeom prst="rect">
            <a:avLst/>
          </a:prstGeom>
          <a:effectLst>
            <a:glow rad="355600">
              <a:schemeClr val="bg1">
                <a:alpha val="40000"/>
              </a:schemeClr>
            </a:glow>
          </a:effectLst>
        </p:spPr>
      </p:pic>
    </p:spTree>
    <p:extLst>
      <p:ext uri="{BB962C8B-B14F-4D97-AF65-F5344CB8AC3E}">
        <p14:creationId xmlns:p14="http://schemas.microsoft.com/office/powerpoint/2010/main" val="425668895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74000"/>
            <a:lum/>
          </a:blip>
          <a:srcRect/>
          <a:stretch>
            <a:fillRect t="-17000" b="-17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7B976D75-B174-D93E-BB47-DE487B3E8FD4}"/>
              </a:ext>
            </a:extLst>
          </p:cNvPr>
          <p:cNvSpPr txBox="1"/>
          <p:nvPr/>
        </p:nvSpPr>
        <p:spPr>
          <a:xfrm>
            <a:off x="1175657" y="1771544"/>
            <a:ext cx="9726023" cy="3724096"/>
          </a:xfrm>
          <a:prstGeom prst="rect">
            <a:avLst/>
          </a:prstGeom>
          <a:gradFill flip="none" rotWithShape="1">
            <a:gsLst>
              <a:gs pos="0">
                <a:srgbClr val="DFDA00"/>
              </a:gs>
              <a:gs pos="65833">
                <a:schemeClr val="bg1">
                  <a:lumMod val="75000"/>
                </a:schemeClr>
              </a:gs>
            </a:gsLst>
            <a:path path="circle">
              <a:fillToRect l="100000" t="100000"/>
            </a:path>
            <a:tileRect r="-100000" b="-100000"/>
          </a:gradFill>
          <a:ln>
            <a:noFill/>
          </a:ln>
          <a:effectLst>
            <a:glow rad="355600">
              <a:schemeClr val="tx1">
                <a:lumMod val="85000"/>
                <a:lumOff val="15000"/>
                <a:alpha val="40000"/>
              </a:schemeClr>
            </a:glow>
          </a:effectLst>
        </p:spPr>
        <p:style>
          <a:lnRef idx="1">
            <a:schemeClr val="dk1"/>
          </a:lnRef>
          <a:fillRef idx="2">
            <a:schemeClr val="dk1"/>
          </a:fillRef>
          <a:effectRef idx="1">
            <a:schemeClr val="dk1"/>
          </a:effectRef>
          <a:fontRef idx="minor">
            <a:schemeClr val="dk1"/>
          </a:fontRef>
        </p:style>
        <p:txBody>
          <a:bodyPr wrap="square" rtlCol="0">
            <a:spAutoFit/>
          </a:bodyPr>
          <a:lstStyle/>
          <a:p>
            <a:pPr marL="342900" indent="-342900" algn="just">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	Provides safety guidelines, progress tracking, and nutrition advice for a secure fitness journey.</a:t>
            </a:r>
          </a:p>
          <a:p>
            <a:pPr marL="342900" indent="-342900" algn="just">
              <a:buFont typeface="Wingdings" panose="05000000000000000000" pitchFamily="2" charset="2"/>
              <a:buChar char="Ø"/>
            </a:pPr>
            <a:endParaRPr lang="en-US" sz="2400" dirty="0">
              <a:solidFill>
                <a:schemeClr val="tx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	Promotes stress relief exercises, community engagement, and gamified rewards for motivation.</a:t>
            </a:r>
          </a:p>
          <a:p>
            <a:pPr algn="just"/>
            <a:r>
              <a:rPr lang="en-US" sz="2400" dirty="0">
                <a:solidFill>
                  <a:schemeClr val="tx1"/>
                </a:solidFill>
                <a:latin typeface="Times New Roman" panose="02020603050405020304" pitchFamily="18" charset="0"/>
                <a:cs typeface="Times New Roman" panose="02020603050405020304" pitchFamily="18" charset="0"/>
              </a:rPr>
              <a:t>	</a:t>
            </a:r>
          </a:p>
          <a:p>
            <a:pPr marL="342900" indent="-342900" algn="just">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  Integrates with wearable devices for effortless fitness monitoring.</a:t>
            </a:r>
          </a:p>
          <a:p>
            <a:pPr marL="342900" indent="-342900" algn="just">
              <a:buFont typeface="Wingdings" panose="05000000000000000000" pitchFamily="2" charset="2"/>
              <a:buChar char="Ø"/>
            </a:pPr>
            <a:endParaRPr lang="en-US" sz="2400" dirty="0">
              <a:solidFill>
                <a:schemeClr val="tx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  Encourages a lifelong commitment to health and wellness</a:t>
            </a:r>
            <a:r>
              <a:rPr lang="en-US" sz="2400" dirty="0" smtClean="0">
                <a:solidFill>
                  <a:schemeClr val="tx1"/>
                </a:solidFill>
                <a:latin typeface="Times New Roman" panose="02020603050405020304" pitchFamily="18" charset="0"/>
                <a:cs typeface="Times New Roman" panose="02020603050405020304" pitchFamily="18" charset="0"/>
              </a:rPr>
              <a:t>.</a:t>
            </a:r>
          </a:p>
          <a:p>
            <a:pPr algn="just"/>
            <a:endParaRPr lang="en-US" sz="2000" dirty="0">
              <a:solidFill>
                <a:schemeClr val="tx1"/>
              </a:solidFill>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 xmlns:a16="http://schemas.microsoft.com/office/drawing/2014/main" id="{827D4EA4-779D-062F-21CA-3CD477221606}"/>
              </a:ext>
            </a:extLst>
          </p:cNvPr>
          <p:cNvSpPr/>
          <p:nvPr/>
        </p:nvSpPr>
        <p:spPr>
          <a:xfrm>
            <a:off x="4075449" y="526633"/>
            <a:ext cx="3661580" cy="707886"/>
          </a:xfrm>
          <a:prstGeom prst="rect">
            <a:avLst/>
          </a:prstGeom>
          <a:noFill/>
          <a:ln>
            <a:noFill/>
          </a:ln>
        </p:spPr>
        <p:txBody>
          <a:bodyPr wrap="none" lIns="91440" tIns="45720" rIns="91440" bIns="45720">
            <a:spAutoFit/>
          </a:bodyPr>
          <a:lstStyle/>
          <a:p>
            <a:pPr algn="ctr"/>
            <a:r>
              <a:rPr lang="en-US" sz="4000" b="1" dirty="0">
                <a:ln w="18415" cmpd="sng">
                  <a:noFill/>
                  <a:prstDash val="solid"/>
                </a:ln>
                <a:solidFill>
                  <a:schemeClr val="bg1"/>
                </a:solidFill>
                <a:effectLst>
                  <a:outerShdw blurRad="63500" dir="3600000" algn="tl" rotWithShape="0">
                    <a:srgbClr val="000000">
                      <a:alpha val="70000"/>
                    </a:srgbClr>
                  </a:outerShdw>
                </a:effectLst>
                <a:latin typeface="Times New Roman" panose="02020603050405020304" pitchFamily="18" charset="0"/>
                <a:cs typeface="Times New Roman" panose="02020603050405020304" pitchFamily="18" charset="0"/>
              </a:rPr>
              <a:t>CONCLUSION</a:t>
            </a:r>
            <a:endParaRPr lang="en-US" sz="3200" b="1" dirty="0">
              <a:ln w="18415" cmpd="sng">
                <a:noFill/>
                <a:prstDash val="solid"/>
              </a:ln>
              <a:solidFill>
                <a:schemeClr val="bg1"/>
              </a:solidFill>
              <a:effectLst>
                <a:glow rad="63500">
                  <a:schemeClr val="accent1">
                    <a:satMod val="175000"/>
                    <a:alpha val="40000"/>
                  </a:schemeClr>
                </a:glow>
                <a:outerShdw dist="38100" dir="2700000" algn="tl" rotWithShape="0">
                  <a:schemeClr val="accent2"/>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57043245"/>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childTnLst>
                          </p:cTn>
                        </p:par>
                        <p:par>
                          <p:cTn id="21" fill="hold">
                            <p:stCondLst>
                              <p:cond delay="1500"/>
                            </p:stCondLst>
                            <p:childTnLst>
                              <p:par>
                                <p:cTn id="22" presetID="42"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anim calcmode="lin" valueType="num">
                                      <p:cBhvr>
                                        <p:cTn id="25" dur="500" fill="hold"/>
                                        <p:tgtEl>
                                          <p:spTgt spid="3"/>
                                        </p:tgtEl>
                                        <p:attrNameLst>
                                          <p:attrName>ppt_x</p:attrName>
                                        </p:attrNameLst>
                                      </p:cBhvr>
                                      <p:tavLst>
                                        <p:tav tm="0">
                                          <p:val>
                                            <p:strVal val="#ppt_x"/>
                                          </p:val>
                                        </p:tav>
                                        <p:tav tm="100000">
                                          <p:val>
                                            <p:strVal val="#ppt_x"/>
                                          </p:val>
                                        </p:tav>
                                      </p:tavLst>
                                    </p:anim>
                                    <p:anim calcmode="lin" valueType="num">
                                      <p:cBhvr>
                                        <p:cTn id="26"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63000"/>
            <a:lum/>
          </a:blip>
          <a:srcRect/>
          <a:stretch>
            <a:fillRect/>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CA4C6708-29DC-1044-6D92-BEB6967E6598}"/>
              </a:ext>
            </a:extLst>
          </p:cNvPr>
          <p:cNvSpPr txBox="1"/>
          <p:nvPr/>
        </p:nvSpPr>
        <p:spPr>
          <a:xfrm>
            <a:off x="1146629" y="2035277"/>
            <a:ext cx="9869713" cy="2954655"/>
          </a:xfrm>
          <a:prstGeom prst="rect">
            <a:avLst/>
          </a:prstGeom>
          <a:ln>
            <a:noFill/>
          </a:ln>
          <a:effectLst>
            <a:glow rad="228600">
              <a:schemeClr val="accent1">
                <a:satMod val="175000"/>
                <a:alpha val="40000"/>
              </a:schemeClr>
            </a:glow>
          </a:effectLst>
        </p:spPr>
        <p:style>
          <a:lnRef idx="1">
            <a:schemeClr val="accent2"/>
          </a:lnRef>
          <a:fillRef idx="2">
            <a:schemeClr val="accent2"/>
          </a:fillRef>
          <a:effectRef idx="1">
            <a:schemeClr val="accent2"/>
          </a:effectRef>
          <a:fontRef idx="minor">
            <a:schemeClr val="dk1"/>
          </a:fontRef>
        </p:style>
        <p:txBody>
          <a:bodyPr wrap="square" rtlCol="0">
            <a:spAutoFit/>
          </a:bodyPr>
          <a:lstStyle/>
          <a:p>
            <a:pPr marL="800100" lvl="1" indent="-342900">
              <a:buFont typeface="Wingdings" panose="05000000000000000000" pitchFamily="2" charset="2"/>
              <a:buChar char="Ø"/>
            </a:pPr>
            <a:r>
              <a:rPr lang="en-US" sz="2400" b="1" dirty="0">
                <a:solidFill>
                  <a:schemeClr val="accent1">
                    <a:lumMod val="50000"/>
                  </a:schemeClr>
                </a:solidFill>
                <a:latin typeface="Times New Roman" panose="02020603050405020304" pitchFamily="18" charset="0"/>
                <a:cs typeface="Times New Roman" panose="02020603050405020304" pitchFamily="18" charset="0"/>
              </a:rPr>
              <a:t>AI-driven tailored plans based on user progress and preferences</a:t>
            </a:r>
            <a:r>
              <a:rPr lang="en-US" sz="2400" b="1" dirty="0" smtClean="0">
                <a:solidFill>
                  <a:schemeClr val="accent1">
                    <a:lumMod val="50000"/>
                  </a:schemeClr>
                </a:solidFill>
                <a:latin typeface="Times New Roman" panose="02020603050405020304" pitchFamily="18" charset="0"/>
                <a:cs typeface="Times New Roman" panose="02020603050405020304" pitchFamily="18" charset="0"/>
              </a:rPr>
              <a:t>.</a:t>
            </a:r>
          </a:p>
          <a:p>
            <a:pPr lvl="1"/>
            <a:endParaRPr lang="en-US" sz="2400" b="1" dirty="0">
              <a:solidFill>
                <a:schemeClr val="accent1">
                  <a:lumMod val="50000"/>
                </a:schemeClr>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Ø"/>
            </a:pPr>
            <a:r>
              <a:rPr lang="en-US" sz="2400" b="1" dirty="0">
                <a:solidFill>
                  <a:schemeClr val="accent1">
                    <a:lumMod val="50000"/>
                  </a:schemeClr>
                </a:solidFill>
                <a:latin typeface="Times New Roman" panose="02020603050405020304" pitchFamily="18" charset="0"/>
                <a:cs typeface="Times New Roman" panose="02020603050405020304" pitchFamily="18" charset="0"/>
              </a:rPr>
              <a:t>Real-time dynamic workout adjustments for flexibility.</a:t>
            </a:r>
          </a:p>
          <a:p>
            <a:pPr marL="800100" lvl="1" indent="-342900">
              <a:buFont typeface="Wingdings" panose="05000000000000000000" pitchFamily="2" charset="2"/>
              <a:buChar char="Ø"/>
            </a:pPr>
            <a:endParaRPr lang="en-US" sz="2400" b="1" dirty="0">
              <a:solidFill>
                <a:schemeClr val="accent1">
                  <a:lumMod val="50000"/>
                </a:schemeClr>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Ø"/>
            </a:pPr>
            <a:r>
              <a:rPr lang="en-US" sz="2400" b="1" dirty="0">
                <a:solidFill>
                  <a:schemeClr val="accent1">
                    <a:lumMod val="50000"/>
                  </a:schemeClr>
                </a:solidFill>
                <a:latin typeface="Times New Roman" panose="02020603050405020304" pitchFamily="18" charset="0"/>
                <a:cs typeface="Times New Roman" panose="02020603050405020304" pitchFamily="18" charset="0"/>
              </a:rPr>
              <a:t>Meal planner with nutrition tracking to complement workouts.</a:t>
            </a:r>
          </a:p>
          <a:p>
            <a:pPr lvl="1"/>
            <a:endParaRPr lang="en-US" sz="2400" b="1" dirty="0">
              <a:solidFill>
                <a:schemeClr val="accent1">
                  <a:lumMod val="50000"/>
                </a:schemeClr>
              </a:solidFill>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Ø"/>
            </a:pPr>
            <a:r>
              <a:rPr lang="en-US" sz="2400" b="1" dirty="0">
                <a:solidFill>
                  <a:schemeClr val="accent1">
                    <a:lumMod val="50000"/>
                  </a:schemeClr>
                </a:solidFill>
                <a:latin typeface="Times New Roman" panose="02020603050405020304" pitchFamily="18" charset="0"/>
                <a:cs typeface="Times New Roman" panose="02020603050405020304" pitchFamily="18" charset="0"/>
              </a:rPr>
              <a:t>Customized daily reminders to stay on track.</a:t>
            </a:r>
          </a:p>
          <a:p>
            <a:endParaRPr lang="en-IN" b="1" dirty="0"/>
          </a:p>
        </p:txBody>
      </p:sp>
      <p:sp>
        <p:nvSpPr>
          <p:cNvPr id="4" name="Rectangle 3">
            <a:extLst>
              <a:ext uri="{FF2B5EF4-FFF2-40B4-BE49-F238E27FC236}">
                <a16:creationId xmlns="" xmlns:a16="http://schemas.microsoft.com/office/drawing/2014/main" id="{89123327-16A8-FF2F-6112-5F6C941B8D05}"/>
              </a:ext>
            </a:extLst>
          </p:cNvPr>
          <p:cNvSpPr/>
          <p:nvPr/>
        </p:nvSpPr>
        <p:spPr>
          <a:xfrm>
            <a:off x="3106310" y="587928"/>
            <a:ext cx="5891356" cy="646331"/>
          </a:xfrm>
          <a:prstGeom prst="rect">
            <a:avLst/>
          </a:prstGeom>
          <a:noFill/>
        </p:spPr>
        <p:txBody>
          <a:bodyPr wrap="none" lIns="91440" tIns="45720" rIns="91440" bIns="45720">
            <a:spAutoFit/>
          </a:bodyPr>
          <a:lstStyle/>
          <a:p>
            <a:pPr algn="ctr"/>
            <a:r>
              <a:rPr lang="en-US" sz="3600" b="1" cap="none" spc="0" dirty="0">
                <a:ln w="6600">
                  <a:noFill/>
                  <a:prstDash val="solid"/>
                </a:ln>
                <a:solidFill>
                  <a:schemeClr val="bg1"/>
                </a:solidFill>
                <a:effectLst>
                  <a:outerShdw dist="38100" dir="2700000" algn="tl" rotWithShape="0">
                    <a:schemeClr val="accent2"/>
                  </a:outerShdw>
                </a:effectLst>
                <a:latin typeface="Times New Roman" panose="02020603050405020304" pitchFamily="18" charset="0"/>
                <a:cs typeface="Times New Roman" panose="02020603050405020304" pitchFamily="18" charset="0"/>
              </a:rPr>
              <a:t>FUTURE ENHANCEMENT</a:t>
            </a:r>
          </a:p>
        </p:txBody>
      </p:sp>
    </p:spTree>
    <p:extLst>
      <p:ext uri="{BB962C8B-B14F-4D97-AF65-F5344CB8AC3E}">
        <p14:creationId xmlns:p14="http://schemas.microsoft.com/office/powerpoint/2010/main" val="3092728446"/>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childTnLst>
                          </p:cTn>
                        </p:par>
                        <p:par>
                          <p:cTn id="21" fill="hold">
                            <p:stCondLst>
                              <p:cond delay="1500"/>
                            </p:stCondLst>
                            <p:childTnLst>
                              <p:par>
                                <p:cTn id="22" presetID="42"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1000"/>
                                        <p:tgtEl>
                                          <p:spTgt spid="3"/>
                                        </p:tgtEl>
                                      </p:cBhvr>
                                    </p:animEffect>
                                    <p:anim calcmode="lin" valueType="num">
                                      <p:cBhvr>
                                        <p:cTn id="25" dur="1000" fill="hold"/>
                                        <p:tgtEl>
                                          <p:spTgt spid="3"/>
                                        </p:tgtEl>
                                        <p:attrNameLst>
                                          <p:attrName>ppt_x</p:attrName>
                                        </p:attrNameLst>
                                      </p:cBhvr>
                                      <p:tavLst>
                                        <p:tav tm="0">
                                          <p:val>
                                            <p:strVal val="#ppt_x"/>
                                          </p:val>
                                        </p:tav>
                                        <p:tav tm="100000">
                                          <p:val>
                                            <p:strVal val="#ppt_x"/>
                                          </p:val>
                                        </p:tav>
                                      </p:tavLst>
                                    </p:anim>
                                    <p:anim calcmode="lin" valueType="num">
                                      <p:cBhvr>
                                        <p:cTn id="2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837473B0-CC2E-450A-ABE3-18F120FF3D39}">
                <a1611:picAttrSrcUrl xmlns=""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9" name="Thought Bubble: Cloud 8">
            <a:extLst>
              <a:ext uri="{FF2B5EF4-FFF2-40B4-BE49-F238E27FC236}">
                <a16:creationId xmlns="" xmlns:a16="http://schemas.microsoft.com/office/drawing/2014/main" id="{D287F416-5798-C047-5A67-19E31290B287}"/>
              </a:ext>
            </a:extLst>
          </p:cNvPr>
          <p:cNvSpPr/>
          <p:nvPr/>
        </p:nvSpPr>
        <p:spPr>
          <a:xfrm rot="352211">
            <a:off x="6209695" y="52009"/>
            <a:ext cx="4674567" cy="2463016"/>
          </a:xfrm>
          <a:prstGeom prst="cloudCallout">
            <a:avLst/>
          </a:prstGeom>
          <a:solidFill>
            <a:schemeClr val="accent2">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0" name="TextBox 9">
            <a:extLst>
              <a:ext uri="{FF2B5EF4-FFF2-40B4-BE49-F238E27FC236}">
                <a16:creationId xmlns="" xmlns:a16="http://schemas.microsoft.com/office/drawing/2014/main" id="{B212A574-E509-5335-6ED6-84C55749326F}"/>
              </a:ext>
            </a:extLst>
          </p:cNvPr>
          <p:cNvSpPr txBox="1"/>
          <p:nvPr/>
        </p:nvSpPr>
        <p:spPr>
          <a:xfrm>
            <a:off x="6717570" y="975827"/>
            <a:ext cx="3647768" cy="523220"/>
          </a:xfrm>
          <a:prstGeom prst="rect">
            <a:avLst/>
          </a:prstGeom>
          <a:noFill/>
        </p:spPr>
        <p:txBody>
          <a:bodyPr wrap="square" rtlCol="0">
            <a:spAutoFit/>
          </a:bodyPr>
          <a:lstStyle/>
          <a:p>
            <a:pPr algn="ctr"/>
            <a:r>
              <a:rPr lang="en-IN"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 YOU !!!</a:t>
            </a:r>
          </a:p>
        </p:txBody>
      </p:sp>
    </p:spTree>
    <p:extLst>
      <p:ext uri="{BB962C8B-B14F-4D97-AF65-F5344CB8AC3E}">
        <p14:creationId xmlns:p14="http://schemas.microsoft.com/office/powerpoint/2010/main" val="111255474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25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1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This may contain: an empty gym with blue lighting and equipment">
            <a:extLst>
              <a:ext uri="{FF2B5EF4-FFF2-40B4-BE49-F238E27FC236}">
                <a16:creationId xmlns="" xmlns:a16="http://schemas.microsoft.com/office/drawing/2014/main" id="{E89D79DC-B020-67B8-38A3-BB24E31B12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25004"/>
            <a:ext cx="12192000" cy="767580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 xmlns:a16="http://schemas.microsoft.com/office/drawing/2014/main" id="{C050BE93-6932-7A17-E9BA-D6B8D72CFA6E}"/>
              </a:ext>
            </a:extLst>
          </p:cNvPr>
          <p:cNvSpPr txBox="1"/>
          <p:nvPr/>
        </p:nvSpPr>
        <p:spPr>
          <a:xfrm>
            <a:off x="3755922" y="698225"/>
            <a:ext cx="4886632" cy="584775"/>
          </a:xfrm>
          <a:prstGeom prst="rect">
            <a:avLst/>
          </a:prstGeom>
          <a:noFill/>
        </p:spPr>
        <p:txBody>
          <a:bodyPr wrap="square" rtlCol="0" anchor="ctr">
            <a:spAutoFit/>
          </a:bodyPr>
          <a:lstStyle/>
          <a:p>
            <a:pPr algn="ctr"/>
            <a:r>
              <a:rPr lang="en-US" sz="3200" b="1" dirty="0">
                <a:solidFill>
                  <a:schemeClr val="bg1"/>
                </a:solidFill>
                <a:latin typeface="Times New Roman" pitchFamily="18" charset="0"/>
                <a:cs typeface="Times New Roman" pitchFamily="18" charset="0"/>
              </a:rPr>
              <a:t>TABLE OF CONTENT</a:t>
            </a:r>
            <a:endParaRPr lang="en-IN" sz="3200" b="1" dirty="0">
              <a:solidFill>
                <a:schemeClr val="bg1"/>
              </a:solidFill>
              <a:latin typeface="Times New Roman" pitchFamily="18" charset="0"/>
              <a:cs typeface="Times New Roman" pitchFamily="18" charset="0"/>
            </a:endParaRPr>
          </a:p>
        </p:txBody>
      </p:sp>
      <p:sp>
        <p:nvSpPr>
          <p:cNvPr id="5" name="TextBox 4">
            <a:extLst>
              <a:ext uri="{FF2B5EF4-FFF2-40B4-BE49-F238E27FC236}">
                <a16:creationId xmlns="" xmlns:a16="http://schemas.microsoft.com/office/drawing/2014/main" id="{59D4A03A-D9D4-CA27-A9C8-946A8DB9FB96}"/>
              </a:ext>
            </a:extLst>
          </p:cNvPr>
          <p:cNvSpPr txBox="1"/>
          <p:nvPr/>
        </p:nvSpPr>
        <p:spPr>
          <a:xfrm>
            <a:off x="632174" y="2207731"/>
            <a:ext cx="5567064" cy="2585323"/>
          </a:xfrm>
          <a:prstGeom prst="rect">
            <a:avLst/>
          </a:prstGeom>
          <a:ln>
            <a:noFill/>
          </a:ln>
          <a:effectLst>
            <a:glow rad="228600">
              <a:schemeClr val="accent1">
                <a:satMod val="175000"/>
                <a:alpha val="40000"/>
              </a:schemeClr>
            </a:glow>
          </a:effectLst>
        </p:spPr>
        <p:style>
          <a:lnRef idx="1">
            <a:schemeClr val="accent1"/>
          </a:lnRef>
          <a:fillRef idx="2">
            <a:schemeClr val="accent1"/>
          </a:fillRef>
          <a:effectRef idx="1">
            <a:schemeClr val="accent1"/>
          </a:effectRef>
          <a:fontRef idx="minor">
            <a:schemeClr val="dk1"/>
          </a:fontRef>
        </p:style>
        <p:txBody>
          <a:bodyPr wrap="square" rtlCol="0">
            <a:spAutoFit/>
          </a:bodyPr>
          <a:lstStyle/>
          <a:p>
            <a:pPr marL="285750" indent="-285750">
              <a:buFont typeface="Wingdings" panose="05000000000000000000" pitchFamily="2" charset="2"/>
              <a:buChar char="Ø"/>
            </a:pPr>
            <a:r>
              <a:rPr lang="en-US" sz="2400"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ABSTRACT</a:t>
            </a:r>
          </a:p>
          <a:p>
            <a:pPr marL="285750" indent="-285750">
              <a:buFont typeface="Wingdings" panose="05000000000000000000" pitchFamily="2" charset="2"/>
              <a:buChar char="Ø"/>
            </a:pPr>
            <a:r>
              <a:rPr lang="en-US" sz="2400"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INTRODUCTION</a:t>
            </a:r>
          </a:p>
          <a:p>
            <a:pPr marL="285750" indent="-285750">
              <a:buFont typeface="Wingdings" panose="05000000000000000000" pitchFamily="2" charset="2"/>
              <a:buChar char="Ø"/>
            </a:pPr>
            <a:r>
              <a:rPr lang="en-IN" sz="2400"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REQUIREMENTS</a:t>
            </a:r>
          </a:p>
          <a:p>
            <a:pPr marL="285750" indent="-285750">
              <a:buFont typeface="Wingdings" panose="05000000000000000000" pitchFamily="2" charset="2"/>
              <a:buChar char="Ø"/>
            </a:pPr>
            <a:r>
              <a:rPr lang="en-IN" sz="2400"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FLOW DIAGRAM</a:t>
            </a:r>
          </a:p>
          <a:p>
            <a:pPr marL="285750" indent="-285750">
              <a:buFont typeface="Wingdings" panose="05000000000000000000" pitchFamily="2" charset="2"/>
              <a:buChar char="Ø"/>
            </a:pPr>
            <a:r>
              <a:rPr lang="en-IN" sz="2400"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EXISTING SYSTEM ADVANTAGES</a:t>
            </a:r>
          </a:p>
          <a:p>
            <a:pPr marL="285750" indent="-285750">
              <a:buFont typeface="Wingdings" panose="05000000000000000000" pitchFamily="2" charset="2"/>
              <a:buChar char="Ø"/>
            </a:pPr>
            <a:r>
              <a:rPr lang="en-IN" sz="2400"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PROPOSED SYSTEM ADVANTAGES</a:t>
            </a:r>
          </a:p>
          <a:p>
            <a:endParaRPr lang="en-IN" dirty="0"/>
          </a:p>
        </p:txBody>
      </p:sp>
      <p:sp>
        <p:nvSpPr>
          <p:cNvPr id="6" name="TextBox 5">
            <a:extLst>
              <a:ext uri="{FF2B5EF4-FFF2-40B4-BE49-F238E27FC236}">
                <a16:creationId xmlns="" xmlns:a16="http://schemas.microsoft.com/office/drawing/2014/main" id="{67D6D036-9E0D-0232-EA8F-9EE89DD8BB90}"/>
              </a:ext>
            </a:extLst>
          </p:cNvPr>
          <p:cNvSpPr txBox="1"/>
          <p:nvPr/>
        </p:nvSpPr>
        <p:spPr>
          <a:xfrm>
            <a:off x="6430296" y="2265248"/>
            <a:ext cx="5315236" cy="2492990"/>
          </a:xfrm>
          <a:prstGeom prst="rect">
            <a:avLst/>
          </a:prstGeom>
          <a:ln>
            <a:noFill/>
          </a:ln>
          <a:effectLst>
            <a:glow rad="228600">
              <a:schemeClr val="accent1">
                <a:satMod val="175000"/>
                <a:alpha val="40000"/>
              </a:schemeClr>
            </a:glow>
          </a:effectLst>
        </p:spPr>
        <p:style>
          <a:lnRef idx="1">
            <a:schemeClr val="accent1"/>
          </a:lnRef>
          <a:fillRef idx="2">
            <a:schemeClr val="accent1"/>
          </a:fillRef>
          <a:effectRef idx="1">
            <a:schemeClr val="accent1"/>
          </a:effectRef>
          <a:fontRef idx="minor">
            <a:schemeClr val="dk1"/>
          </a:fontRef>
        </p:style>
        <p:txBody>
          <a:bodyPr wrap="square" rtlCol="0">
            <a:spAutoFit/>
          </a:bodyPr>
          <a:lstStyle/>
          <a:p>
            <a:pPr marL="342900" indent="-342900">
              <a:buFont typeface="Wingdings" panose="05000000000000000000" pitchFamily="2" charset="2"/>
              <a:buChar char="Ø"/>
            </a:pPr>
            <a:r>
              <a:rPr lang="en-IN" sz="2400"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MODULES</a:t>
            </a:r>
          </a:p>
          <a:p>
            <a:pPr marL="342900" indent="-342900">
              <a:buFont typeface="Wingdings" panose="05000000000000000000" pitchFamily="2" charset="2"/>
              <a:buChar char="Ø"/>
            </a:pPr>
            <a:r>
              <a:rPr lang="en-IN" sz="2400"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IMPLEMENTATION</a:t>
            </a:r>
          </a:p>
          <a:p>
            <a:pPr marL="342900" indent="-342900">
              <a:buFont typeface="Wingdings" panose="05000000000000000000" pitchFamily="2" charset="2"/>
              <a:buChar char="Ø"/>
            </a:pPr>
            <a:r>
              <a:rPr lang="en-IN" sz="2400"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OUTPUT SCREENSHOT</a:t>
            </a:r>
          </a:p>
          <a:p>
            <a:pPr marL="342900" indent="-342900">
              <a:buFont typeface="Wingdings" panose="05000000000000000000" pitchFamily="2" charset="2"/>
              <a:buChar char="Ø"/>
            </a:pPr>
            <a:r>
              <a:rPr lang="en-IN" sz="2400"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FUTHURE ENCHANCEMENT</a:t>
            </a:r>
          </a:p>
          <a:p>
            <a:pPr marL="342900" indent="-342900">
              <a:buFont typeface="Wingdings" panose="05000000000000000000" pitchFamily="2" charset="2"/>
              <a:buChar char="Ø"/>
            </a:pPr>
            <a:r>
              <a:rPr lang="en-IN" sz="2400" dirty="0" smtClean="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CONCLUSION</a:t>
            </a:r>
            <a:endParaRPr lang="en-IN" dirty="0" smtClean="0">
              <a:solidFill>
                <a:schemeClr val="tx1"/>
              </a:solidFill>
              <a:effectLst>
                <a:outerShdw blurRad="38100" dist="38100" dir="2700000" algn="tl">
                  <a:srgbClr val="000000">
                    <a:alpha val="43137"/>
                  </a:srgbClr>
                </a:outerShdw>
              </a:effectLst>
            </a:endParaRPr>
          </a:p>
          <a:p>
            <a:endParaRPr lang="en-IN" dirty="0" smtClean="0"/>
          </a:p>
          <a:p>
            <a:endParaRPr lang="en-IN" dirty="0"/>
          </a:p>
        </p:txBody>
      </p:sp>
    </p:spTree>
    <p:extLst>
      <p:ext uri="{BB962C8B-B14F-4D97-AF65-F5344CB8AC3E}">
        <p14:creationId xmlns:p14="http://schemas.microsoft.com/office/powerpoint/2010/main" val="192002997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362">
                                          <p:stCondLst>
                                            <p:cond delay="0"/>
                                          </p:stCondLst>
                                        </p:cTn>
                                        <p:tgtEl>
                                          <p:spTgt spid="4"/>
                                        </p:tgtEl>
                                      </p:cBhvr>
                                    </p:animEffect>
                                    <p:anim calcmode="lin" valueType="num">
                                      <p:cBhvr>
                                        <p:cTn id="8" dur="1139"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15"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15" tmFilter="0, 0; 0.125,0.2665; 0.25,0.4; 0.375,0.465; 0.5,0.5;  0.625,0.535; 0.75,0.6; 0.875,0.7335; 1,1">
                                          <p:stCondLst>
                                            <p:cond delay="415"/>
                                          </p:stCondLst>
                                        </p:cTn>
                                        <p:tgtEl>
                                          <p:spTgt spid="4"/>
                                        </p:tgtEl>
                                        <p:attrNameLst>
                                          <p:attrName>ppt_y</p:attrName>
                                        </p:attrNameLst>
                                      </p:cBhvr>
                                      <p:tavLst>
                                        <p:tav tm="0" fmla="#ppt_y-sin(pi*$)/9">
                                          <p:val>
                                            <p:fltVal val="0"/>
                                          </p:val>
                                        </p:tav>
                                        <p:tav tm="100000">
                                          <p:val>
                                            <p:fltVal val="1"/>
                                          </p:val>
                                        </p:tav>
                                      </p:tavLst>
                                    </p:anim>
                                    <p:anim calcmode="lin" valueType="num">
                                      <p:cBhvr>
                                        <p:cTn id="11" dur="207" tmFilter="0, 0; 0.125,0.2665; 0.25,0.4; 0.375,0.465; 0.5,0.5;  0.625,0.535; 0.75,0.6; 0.875,0.7335; 1,1">
                                          <p:stCondLst>
                                            <p:cond delay="828"/>
                                          </p:stCondLst>
                                        </p:cTn>
                                        <p:tgtEl>
                                          <p:spTgt spid="4"/>
                                        </p:tgtEl>
                                        <p:attrNameLst>
                                          <p:attrName>ppt_y</p:attrName>
                                        </p:attrNameLst>
                                      </p:cBhvr>
                                      <p:tavLst>
                                        <p:tav tm="0" fmla="#ppt_y-sin(pi*$)/27">
                                          <p:val>
                                            <p:fltVal val="0"/>
                                          </p:val>
                                        </p:tav>
                                        <p:tav tm="100000">
                                          <p:val>
                                            <p:fltVal val="1"/>
                                          </p:val>
                                        </p:tav>
                                      </p:tavLst>
                                    </p:anim>
                                    <p:anim calcmode="lin" valueType="num">
                                      <p:cBhvr>
                                        <p:cTn id="12" dur="103" tmFilter="0, 0; 0.125,0.2665; 0.25,0.4; 0.375,0.465; 0.5,0.5;  0.625,0.535; 0.75,0.6; 0.875,0.7335; 1,1">
                                          <p:stCondLst>
                                            <p:cond delay="1035"/>
                                          </p:stCondLst>
                                        </p:cTn>
                                        <p:tgtEl>
                                          <p:spTgt spid="4"/>
                                        </p:tgtEl>
                                        <p:attrNameLst>
                                          <p:attrName>ppt_y</p:attrName>
                                        </p:attrNameLst>
                                      </p:cBhvr>
                                      <p:tavLst>
                                        <p:tav tm="0" fmla="#ppt_y-sin(pi*$)/81">
                                          <p:val>
                                            <p:fltVal val="0"/>
                                          </p:val>
                                        </p:tav>
                                        <p:tav tm="100000">
                                          <p:val>
                                            <p:fltVal val="1"/>
                                          </p:val>
                                        </p:tav>
                                      </p:tavLst>
                                    </p:anim>
                                    <p:animScale>
                                      <p:cBhvr>
                                        <p:cTn id="13" dur="16">
                                          <p:stCondLst>
                                            <p:cond delay="406"/>
                                          </p:stCondLst>
                                        </p:cTn>
                                        <p:tgtEl>
                                          <p:spTgt spid="4"/>
                                        </p:tgtEl>
                                      </p:cBhvr>
                                      <p:to x="100000" y="60000"/>
                                    </p:animScale>
                                    <p:animScale>
                                      <p:cBhvr>
                                        <p:cTn id="14" dur="104" decel="50000">
                                          <p:stCondLst>
                                            <p:cond delay="423"/>
                                          </p:stCondLst>
                                        </p:cTn>
                                        <p:tgtEl>
                                          <p:spTgt spid="4"/>
                                        </p:tgtEl>
                                      </p:cBhvr>
                                      <p:to x="100000" y="100000"/>
                                    </p:animScale>
                                    <p:animScale>
                                      <p:cBhvr>
                                        <p:cTn id="15" dur="16">
                                          <p:stCondLst>
                                            <p:cond delay="820"/>
                                          </p:stCondLst>
                                        </p:cTn>
                                        <p:tgtEl>
                                          <p:spTgt spid="4"/>
                                        </p:tgtEl>
                                      </p:cBhvr>
                                      <p:to x="100000" y="80000"/>
                                    </p:animScale>
                                    <p:animScale>
                                      <p:cBhvr>
                                        <p:cTn id="16" dur="104" decel="50000">
                                          <p:stCondLst>
                                            <p:cond delay="836"/>
                                          </p:stCondLst>
                                        </p:cTn>
                                        <p:tgtEl>
                                          <p:spTgt spid="4"/>
                                        </p:tgtEl>
                                      </p:cBhvr>
                                      <p:to x="100000" y="100000"/>
                                    </p:animScale>
                                    <p:animScale>
                                      <p:cBhvr>
                                        <p:cTn id="17" dur="16">
                                          <p:stCondLst>
                                            <p:cond delay="1026"/>
                                          </p:stCondLst>
                                        </p:cTn>
                                        <p:tgtEl>
                                          <p:spTgt spid="4"/>
                                        </p:tgtEl>
                                      </p:cBhvr>
                                      <p:to x="100000" y="90000"/>
                                    </p:animScale>
                                    <p:animScale>
                                      <p:cBhvr>
                                        <p:cTn id="18" dur="104" decel="50000">
                                          <p:stCondLst>
                                            <p:cond delay="1042"/>
                                          </p:stCondLst>
                                        </p:cTn>
                                        <p:tgtEl>
                                          <p:spTgt spid="4"/>
                                        </p:tgtEl>
                                      </p:cBhvr>
                                      <p:to x="100000" y="100000"/>
                                    </p:animScale>
                                    <p:animScale>
                                      <p:cBhvr>
                                        <p:cTn id="19" dur="16">
                                          <p:stCondLst>
                                            <p:cond delay="1130"/>
                                          </p:stCondLst>
                                        </p:cTn>
                                        <p:tgtEl>
                                          <p:spTgt spid="4"/>
                                        </p:tgtEl>
                                      </p:cBhvr>
                                      <p:to x="100000" y="95000"/>
                                    </p:animScale>
                                    <p:animScale>
                                      <p:cBhvr>
                                        <p:cTn id="20" dur="104" decel="50000">
                                          <p:stCondLst>
                                            <p:cond delay="1146"/>
                                          </p:stCondLst>
                                        </p:cTn>
                                        <p:tgtEl>
                                          <p:spTgt spid="4"/>
                                        </p:tgtEl>
                                      </p:cBhvr>
                                      <p:to x="100000" y="100000"/>
                                    </p:animScale>
                                  </p:childTnLst>
                                </p:cTn>
                              </p:par>
                            </p:childTnLst>
                          </p:cTn>
                        </p:par>
                        <p:par>
                          <p:cTn id="21" fill="hold">
                            <p:stCondLst>
                              <p:cond delay="1500"/>
                            </p:stCondLst>
                            <p:childTnLst>
                              <p:par>
                                <p:cTn id="22" presetID="2" presetClass="entr" presetSubtype="8"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1000" fill="hold"/>
                                        <p:tgtEl>
                                          <p:spTgt spid="5"/>
                                        </p:tgtEl>
                                        <p:attrNameLst>
                                          <p:attrName>ppt_x</p:attrName>
                                        </p:attrNameLst>
                                      </p:cBhvr>
                                      <p:tavLst>
                                        <p:tav tm="0">
                                          <p:val>
                                            <p:strVal val="0-#ppt_w/2"/>
                                          </p:val>
                                        </p:tav>
                                        <p:tav tm="100000">
                                          <p:val>
                                            <p:strVal val="#ppt_x"/>
                                          </p:val>
                                        </p:tav>
                                      </p:tavLst>
                                    </p:anim>
                                    <p:anim calcmode="lin" valueType="num">
                                      <p:cBhvr additive="base">
                                        <p:cTn id="25" dur="1000" fill="hold"/>
                                        <p:tgtEl>
                                          <p:spTgt spid="5"/>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1000" fill="hold"/>
                                        <p:tgtEl>
                                          <p:spTgt spid="6"/>
                                        </p:tgtEl>
                                        <p:attrNameLst>
                                          <p:attrName>ppt_x</p:attrName>
                                        </p:attrNameLst>
                                      </p:cBhvr>
                                      <p:tavLst>
                                        <p:tav tm="0">
                                          <p:val>
                                            <p:strVal val="1+#ppt_w/2"/>
                                          </p:val>
                                        </p:tav>
                                        <p:tav tm="100000">
                                          <p:val>
                                            <p:strVal val="#ppt_x"/>
                                          </p:val>
                                        </p:tav>
                                      </p:tavLst>
                                    </p:anim>
                                    <p:anim calcmode="lin" valueType="num">
                                      <p:cBhvr additive="base">
                                        <p:cTn id="29"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2000" r="-5000" b="-2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77AB74A9-631B-AFED-0C1C-D7A9AE6AB7DC}"/>
              </a:ext>
            </a:extLst>
          </p:cNvPr>
          <p:cNvSpPr txBox="1"/>
          <p:nvPr/>
        </p:nvSpPr>
        <p:spPr>
          <a:xfrm>
            <a:off x="388664" y="2008484"/>
            <a:ext cx="7600336" cy="4401205"/>
          </a:xfrm>
          <a:prstGeom prst="rect">
            <a:avLst/>
          </a:prstGeom>
          <a:ln>
            <a:noFill/>
          </a:ln>
          <a:effectLst>
            <a:glow rad="228600">
              <a:schemeClr val="accent1">
                <a:satMod val="175000"/>
                <a:alpha val="40000"/>
              </a:schemeClr>
            </a:glow>
          </a:effectLst>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marL="342900" indent="-34290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Holistic Approach: The project focuses on a comprehensive method for personal fitness and wellness.</a:t>
            </a:r>
          </a:p>
          <a:p>
            <a:pPr marL="342900" indent="-342900" algn="just">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The Key Aspects are Calorie management , Hydration tracking , Workout routines , Heart rate monitoring , Exercise analysis.</a:t>
            </a:r>
          </a:p>
          <a:p>
            <a:pPr algn="just"/>
            <a:endParaRPr lang="en-US" sz="20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Optimization of Physical Activities: Helps users understand and improve their daily exercise routines.</a:t>
            </a:r>
          </a:p>
          <a:p>
            <a:pPr marL="342900" indent="-342900" algn="just">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Balanced Fitness Practices: Highlights the importance of maintaining a well-rounded fitness regimen.</a:t>
            </a:r>
          </a:p>
          <a:p>
            <a:pPr algn="just"/>
            <a:r>
              <a:rPr lang="en-US" sz="2000" dirty="0">
                <a:latin typeface="Times New Roman" panose="02020603050405020304" pitchFamily="18" charset="0"/>
                <a:cs typeface="Times New Roman" panose="02020603050405020304" pitchFamily="18" charset="0"/>
              </a:rPr>
              <a:t>	</a:t>
            </a:r>
          </a:p>
          <a:p>
            <a:pPr marL="342900" indent="-34290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Empowerment: Aims to help individuals achieve their health goals effectively and sustainably.</a:t>
            </a:r>
            <a:endParaRPr lang="en-IN" sz="2000" dirty="0">
              <a:solidFill>
                <a:schemeClr val="bg2">
                  <a:lumMod val="25000"/>
                </a:schemeClr>
              </a:solidFill>
              <a:effectLst/>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 xmlns:a16="http://schemas.microsoft.com/office/drawing/2014/main" id="{4F17DE29-8385-E5AB-AEA2-85C7C538465A}"/>
              </a:ext>
            </a:extLst>
          </p:cNvPr>
          <p:cNvSpPr/>
          <p:nvPr/>
        </p:nvSpPr>
        <p:spPr>
          <a:xfrm>
            <a:off x="4253829" y="761492"/>
            <a:ext cx="3257623" cy="769441"/>
          </a:xfrm>
          <a:prstGeom prst="rect">
            <a:avLst/>
          </a:prstGeom>
          <a:noFill/>
          <a:effectLst>
            <a:glow rad="101600">
              <a:schemeClr val="tx1">
                <a:alpha val="60000"/>
              </a:schemeClr>
            </a:glow>
          </a:effectLst>
        </p:spPr>
        <p:txBody>
          <a:bodyPr wrap="none" lIns="91440" tIns="45720" rIns="91440" bIns="45720">
            <a:spAutoFit/>
          </a:bodyPr>
          <a:lstStyle/>
          <a:p>
            <a:pPr algn="ctr"/>
            <a:r>
              <a:rPr lang="en-US" sz="4400" b="1" dirty="0">
                <a:ln w="9525">
                  <a:solidFill>
                    <a:schemeClr val="tx2">
                      <a:lumMod val="60000"/>
                      <a:lumOff val="40000"/>
                    </a:schemeClr>
                  </a:solidFill>
                  <a:prstDash val="solid"/>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ABSTRACT</a:t>
            </a:r>
            <a:endParaRPr lang="en-US" sz="4000" b="1" dirty="0">
              <a:ln w="9525">
                <a:solidFill>
                  <a:schemeClr val="tx2">
                    <a:lumMod val="60000"/>
                    <a:lumOff val="40000"/>
                  </a:schemeClr>
                </a:solidFill>
                <a:prstDash val="solid"/>
              </a:l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43017095"/>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2000" t="-10000" r="-6000" b="-9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5DC17A50-8859-A2A1-F482-31E6021FD45F}"/>
              </a:ext>
            </a:extLst>
          </p:cNvPr>
          <p:cNvSpPr txBox="1"/>
          <p:nvPr/>
        </p:nvSpPr>
        <p:spPr>
          <a:xfrm>
            <a:off x="378756" y="1894809"/>
            <a:ext cx="6961239" cy="4093428"/>
          </a:xfrm>
          <a:prstGeom prst="rect">
            <a:avLst/>
          </a:prstGeom>
          <a:ln>
            <a:noFill/>
          </a:ln>
          <a:effectLst>
            <a:glow rad="228600">
              <a:schemeClr val="accent1">
                <a:satMod val="175000"/>
                <a:alpha val="40000"/>
              </a:schemeClr>
            </a:glow>
          </a:effectLst>
        </p:spPr>
        <p:style>
          <a:lnRef idx="1">
            <a:schemeClr val="accent1"/>
          </a:lnRef>
          <a:fillRef idx="2">
            <a:schemeClr val="accent1"/>
          </a:fillRef>
          <a:effectRef idx="1">
            <a:schemeClr val="accent1"/>
          </a:effectRef>
          <a:fontRef idx="minor">
            <a:schemeClr val="dk1"/>
          </a:fontRef>
        </p:style>
        <p:txBody>
          <a:bodyPr wrap="square" rtlCol="0">
            <a:spAutoFit/>
          </a:bodyPr>
          <a:lstStyle/>
          <a:p>
            <a:pPr marL="342900" indent="-342900"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About the App: A web-based fitness application built using HTML, CSS, and JavaScript.	</a:t>
            </a:r>
          </a:p>
          <a:p>
            <a:pPr marL="342900" indent="-342900"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Purpose: Helps users track their fitness goals, workouts, hydration, and calorie intake.	</a:t>
            </a:r>
          </a:p>
          <a:p>
            <a:pPr marL="342900" indent="-342900"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User-Friendly Interface: Designed for easy navigation and accessibility.	</a:t>
            </a:r>
          </a:p>
          <a:p>
            <a:pPr marL="342900" indent="-342900"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Goal: Promote a healthy and balanced lifestyle through digital fitness tracking</a:t>
            </a:r>
            <a:r>
              <a:rPr lang="en-US" sz="2000" dirty="0" smtClean="0">
                <a:solidFill>
                  <a:schemeClr val="tx1"/>
                </a:solidFill>
                <a:latin typeface="Times New Roman" panose="02020603050405020304" pitchFamily="18" charset="0"/>
                <a:cs typeface="Times New Roman" panose="02020603050405020304" pitchFamily="18" charset="0"/>
              </a:rPr>
              <a:t>.</a:t>
            </a:r>
          </a:p>
          <a:p>
            <a:pPr algn="just"/>
            <a:endParaRPr lang="en-IN" sz="2000" dirty="0">
              <a:solidFill>
                <a:srgbClr val="0070C0"/>
              </a:solidFill>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 xmlns:a16="http://schemas.microsoft.com/office/drawing/2014/main" id="{55F905C1-7D3F-C786-73D6-558532B259A1}"/>
              </a:ext>
            </a:extLst>
          </p:cNvPr>
          <p:cNvSpPr/>
          <p:nvPr/>
        </p:nvSpPr>
        <p:spPr>
          <a:xfrm>
            <a:off x="3327589" y="663626"/>
            <a:ext cx="4698723" cy="769441"/>
          </a:xfrm>
          <a:prstGeom prst="rect">
            <a:avLst/>
          </a:prstGeom>
          <a:noFill/>
          <a:ln>
            <a:noFill/>
          </a:ln>
          <a:effectLst>
            <a:glow rad="101600">
              <a:schemeClr val="tx1">
                <a:alpha val="60000"/>
              </a:schemeClr>
            </a:glow>
          </a:effectLst>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4400" b="1" dirty="0">
                <a:ln/>
                <a:solidFill>
                  <a:schemeClr val="bg1"/>
                </a:solidFill>
                <a:effectLst>
                  <a:glow rad="63500">
                    <a:schemeClr val="accent2">
                      <a:satMod val="175000"/>
                      <a:alpha val="40000"/>
                    </a:schemeClr>
                  </a:glow>
                </a:effectLst>
                <a:latin typeface="Times New Roman" panose="02020603050405020304" pitchFamily="18" charset="0"/>
                <a:cs typeface="Times New Roman" panose="02020603050405020304" pitchFamily="18" charset="0"/>
              </a:rPr>
              <a:t>INTRODUCTION</a:t>
            </a:r>
            <a:endParaRPr lang="en-US" sz="4000" b="1" dirty="0">
              <a:ln/>
              <a:solidFill>
                <a:schemeClr val="bg1"/>
              </a:solidFill>
              <a:effectLst>
                <a:glow rad="63500">
                  <a:schemeClr val="accent2">
                    <a:satMod val="175000"/>
                    <a:alpha val="40000"/>
                  </a:schemeClr>
                </a:glo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73429853"/>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8">
                                          <p:stCondLst>
                                            <p:cond delay="0"/>
                                          </p:stCondLst>
                                        </p:cTn>
                                        <p:tgtEl>
                                          <p:spTgt spid="4"/>
                                        </p:tgtEl>
                                      </p:cBhvr>
                                    </p:animEffect>
                                    <p:anim calcmode="lin" valueType="num">
                                      <p:cBhvr>
                                        <p:cTn id="8" dur="1595"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581"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581" tmFilter="0, 0; 0.125,0.2665; 0.25,0.4; 0.375,0.465; 0.5,0.5;  0.625,0.535; 0.75,0.6; 0.875,0.7335; 1,1">
                                          <p:stCondLst>
                                            <p:cond delay="581"/>
                                          </p:stCondLst>
                                        </p:cTn>
                                        <p:tgtEl>
                                          <p:spTgt spid="4"/>
                                        </p:tgtEl>
                                        <p:attrNameLst>
                                          <p:attrName>ppt_y</p:attrName>
                                        </p:attrNameLst>
                                      </p:cBhvr>
                                      <p:tavLst>
                                        <p:tav tm="0" fmla="#ppt_y-sin(pi*$)/9">
                                          <p:val>
                                            <p:fltVal val="0"/>
                                          </p:val>
                                        </p:tav>
                                        <p:tav tm="100000">
                                          <p:val>
                                            <p:fltVal val="1"/>
                                          </p:val>
                                        </p:tav>
                                      </p:tavLst>
                                    </p:anim>
                                    <p:anim calcmode="lin" valueType="num">
                                      <p:cBhvr>
                                        <p:cTn id="11" dur="291" tmFilter="0, 0; 0.125,0.2665; 0.25,0.4; 0.375,0.465; 0.5,0.5;  0.625,0.535; 0.75,0.6; 0.875,0.7335; 1,1">
                                          <p:stCondLst>
                                            <p:cond delay="1159"/>
                                          </p:stCondLst>
                                        </p:cTn>
                                        <p:tgtEl>
                                          <p:spTgt spid="4"/>
                                        </p:tgtEl>
                                        <p:attrNameLst>
                                          <p:attrName>ppt_y</p:attrName>
                                        </p:attrNameLst>
                                      </p:cBhvr>
                                      <p:tavLst>
                                        <p:tav tm="0" fmla="#ppt_y-sin(pi*$)/27">
                                          <p:val>
                                            <p:fltVal val="0"/>
                                          </p:val>
                                        </p:tav>
                                        <p:tav tm="100000">
                                          <p:val>
                                            <p:fltVal val="1"/>
                                          </p:val>
                                        </p:tav>
                                      </p:tavLst>
                                    </p:anim>
                                    <p:anim calcmode="lin" valueType="num">
                                      <p:cBhvr>
                                        <p:cTn id="12" dur="144" tmFilter="0, 0; 0.125,0.2665; 0.25,0.4; 0.375,0.465; 0.5,0.5;  0.625,0.535; 0.75,0.6; 0.875,0.7335; 1,1">
                                          <p:stCondLst>
                                            <p:cond delay="1449"/>
                                          </p:stCondLst>
                                        </p:cTn>
                                        <p:tgtEl>
                                          <p:spTgt spid="4"/>
                                        </p:tgtEl>
                                        <p:attrNameLst>
                                          <p:attrName>ppt_y</p:attrName>
                                        </p:attrNameLst>
                                      </p:cBhvr>
                                      <p:tavLst>
                                        <p:tav tm="0" fmla="#ppt_y-sin(pi*$)/81">
                                          <p:val>
                                            <p:fltVal val="0"/>
                                          </p:val>
                                        </p:tav>
                                        <p:tav tm="100000">
                                          <p:val>
                                            <p:fltVal val="1"/>
                                          </p:val>
                                        </p:tav>
                                      </p:tavLst>
                                    </p:anim>
                                    <p:animScale>
                                      <p:cBhvr>
                                        <p:cTn id="13" dur="23">
                                          <p:stCondLst>
                                            <p:cond delay="568"/>
                                          </p:stCondLst>
                                        </p:cTn>
                                        <p:tgtEl>
                                          <p:spTgt spid="4"/>
                                        </p:tgtEl>
                                      </p:cBhvr>
                                      <p:to x="100000" y="60000"/>
                                    </p:animScale>
                                    <p:animScale>
                                      <p:cBhvr>
                                        <p:cTn id="14" dur="145" decel="50000">
                                          <p:stCondLst>
                                            <p:cond delay="592"/>
                                          </p:stCondLst>
                                        </p:cTn>
                                        <p:tgtEl>
                                          <p:spTgt spid="4"/>
                                        </p:tgtEl>
                                      </p:cBhvr>
                                      <p:to x="100000" y="100000"/>
                                    </p:animScale>
                                    <p:animScale>
                                      <p:cBhvr>
                                        <p:cTn id="15" dur="23">
                                          <p:stCondLst>
                                            <p:cond delay="1148"/>
                                          </p:stCondLst>
                                        </p:cTn>
                                        <p:tgtEl>
                                          <p:spTgt spid="4"/>
                                        </p:tgtEl>
                                      </p:cBhvr>
                                      <p:to x="100000" y="80000"/>
                                    </p:animScale>
                                    <p:animScale>
                                      <p:cBhvr>
                                        <p:cTn id="16" dur="145" decel="50000">
                                          <p:stCondLst>
                                            <p:cond delay="1171"/>
                                          </p:stCondLst>
                                        </p:cTn>
                                        <p:tgtEl>
                                          <p:spTgt spid="4"/>
                                        </p:tgtEl>
                                      </p:cBhvr>
                                      <p:to x="100000" y="100000"/>
                                    </p:animScale>
                                    <p:animScale>
                                      <p:cBhvr>
                                        <p:cTn id="17" dur="23">
                                          <p:stCondLst>
                                            <p:cond delay="1436"/>
                                          </p:stCondLst>
                                        </p:cTn>
                                        <p:tgtEl>
                                          <p:spTgt spid="4"/>
                                        </p:tgtEl>
                                      </p:cBhvr>
                                      <p:to x="100000" y="90000"/>
                                    </p:animScale>
                                    <p:animScale>
                                      <p:cBhvr>
                                        <p:cTn id="18" dur="145" decel="50000">
                                          <p:stCondLst>
                                            <p:cond delay="1460"/>
                                          </p:stCondLst>
                                        </p:cTn>
                                        <p:tgtEl>
                                          <p:spTgt spid="4"/>
                                        </p:tgtEl>
                                      </p:cBhvr>
                                      <p:to x="100000" y="100000"/>
                                    </p:animScale>
                                    <p:animScale>
                                      <p:cBhvr>
                                        <p:cTn id="19" dur="23">
                                          <p:stCondLst>
                                            <p:cond delay="1582"/>
                                          </p:stCondLst>
                                        </p:cTn>
                                        <p:tgtEl>
                                          <p:spTgt spid="4"/>
                                        </p:tgtEl>
                                      </p:cBhvr>
                                      <p:to x="100000" y="95000"/>
                                    </p:animScale>
                                    <p:animScale>
                                      <p:cBhvr>
                                        <p:cTn id="20" dur="145" decel="50000">
                                          <p:stCondLst>
                                            <p:cond delay="1605"/>
                                          </p:stCondLst>
                                        </p:cTn>
                                        <p:tgtEl>
                                          <p:spTgt spid="4"/>
                                        </p:tgtEl>
                                      </p:cBhvr>
                                      <p:to x="100000" y="100000"/>
                                    </p:animScale>
                                  </p:childTnLst>
                                </p:cTn>
                              </p:par>
                            </p:childTnLst>
                          </p:cTn>
                        </p:par>
                        <p:par>
                          <p:cTn id="21" fill="hold">
                            <p:stCondLst>
                              <p:cond delay="1750"/>
                            </p:stCondLst>
                            <p:childTnLst>
                              <p:par>
                                <p:cTn id="22" presetID="42"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1250"/>
                                        <p:tgtEl>
                                          <p:spTgt spid="3"/>
                                        </p:tgtEl>
                                      </p:cBhvr>
                                    </p:animEffect>
                                    <p:anim calcmode="lin" valueType="num">
                                      <p:cBhvr>
                                        <p:cTn id="25" dur="1250" fill="hold"/>
                                        <p:tgtEl>
                                          <p:spTgt spid="3"/>
                                        </p:tgtEl>
                                        <p:attrNameLst>
                                          <p:attrName>ppt_x</p:attrName>
                                        </p:attrNameLst>
                                      </p:cBhvr>
                                      <p:tavLst>
                                        <p:tav tm="0">
                                          <p:val>
                                            <p:strVal val="#ppt_x"/>
                                          </p:val>
                                        </p:tav>
                                        <p:tav tm="100000">
                                          <p:val>
                                            <p:strVal val="#ppt_x"/>
                                          </p:val>
                                        </p:tav>
                                      </p:tavLst>
                                    </p:anim>
                                    <p:anim calcmode="lin" valueType="num">
                                      <p:cBhvr>
                                        <p:cTn id="26" dur="1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67000"/>
            <a:lum/>
          </a:blip>
          <a:srcRect/>
          <a:stretch>
            <a:fillRect t="-9000" b="-9000"/>
          </a:stretch>
        </a:blipFill>
        <a:effectLst/>
      </p:bgPr>
    </p:bg>
    <p:spTree>
      <p:nvGrpSpPr>
        <p:cNvPr id="1" name=""/>
        <p:cNvGrpSpPr/>
        <p:nvPr/>
      </p:nvGrpSpPr>
      <p:grpSpPr>
        <a:xfrm>
          <a:off x="0" y="0"/>
          <a:ext cx="0" cy="0"/>
          <a:chOff x="0" y="0"/>
          <a:chExt cx="0" cy="0"/>
        </a:xfrm>
      </p:grpSpPr>
      <p:sp>
        <p:nvSpPr>
          <p:cNvPr id="12" name="Text Placeholder 11">
            <a:extLst>
              <a:ext uri="{FF2B5EF4-FFF2-40B4-BE49-F238E27FC236}">
                <a16:creationId xmlns="" xmlns:a16="http://schemas.microsoft.com/office/drawing/2014/main" id="{2F137E99-BA1A-30C8-0E4D-62517587CE6C}"/>
              </a:ext>
            </a:extLst>
          </p:cNvPr>
          <p:cNvSpPr>
            <a:spLocks noGrp="1"/>
          </p:cNvSpPr>
          <p:nvPr>
            <p:ph type="body" sz="quarter" idx="3"/>
          </p:nvPr>
        </p:nvSpPr>
        <p:spPr>
          <a:xfrm>
            <a:off x="6316189" y="1350018"/>
            <a:ext cx="5081613" cy="802237"/>
          </a:xfrm>
        </p:spPr>
        <p:txBody>
          <a:bodyPr anchor="ctr"/>
          <a:lstStyle/>
          <a:p>
            <a:pPr algn="ctr"/>
            <a:r>
              <a:rPr lang="en-IN" b="1"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SOFTWARE</a:t>
            </a:r>
          </a:p>
          <a:p>
            <a:endParaRPr lang="en-IN" dirty="0"/>
          </a:p>
        </p:txBody>
      </p:sp>
      <p:sp>
        <p:nvSpPr>
          <p:cNvPr id="13" name="Content Placeholder 12">
            <a:extLst>
              <a:ext uri="{FF2B5EF4-FFF2-40B4-BE49-F238E27FC236}">
                <a16:creationId xmlns="" xmlns:a16="http://schemas.microsoft.com/office/drawing/2014/main" id="{6778D8FB-4494-AEF6-EE42-F485DF46C758}"/>
              </a:ext>
            </a:extLst>
          </p:cNvPr>
          <p:cNvSpPr>
            <a:spLocks noGrp="1"/>
          </p:cNvSpPr>
          <p:nvPr>
            <p:ph sz="quarter" idx="4"/>
          </p:nvPr>
        </p:nvSpPr>
        <p:spPr>
          <a:xfrm>
            <a:off x="6284891" y="2236034"/>
            <a:ext cx="5048518" cy="3802927"/>
          </a:xfrm>
          <a:solidFill>
            <a:schemeClr val="accent2">
              <a:alpha val="50000"/>
            </a:schemeClr>
          </a:solidFill>
          <a:ln>
            <a:noFill/>
          </a:ln>
          <a:effectLst>
            <a:glow rad="139700">
              <a:schemeClr val="accent1">
                <a:satMod val="175000"/>
                <a:alpha val="40000"/>
              </a:schemeClr>
            </a:glow>
          </a:effectLst>
        </p:spPr>
        <p:style>
          <a:lnRef idx="0">
            <a:scrgbClr r="0" g="0" b="0"/>
          </a:lnRef>
          <a:fillRef idx="0">
            <a:scrgbClr r="0" g="0" b="0"/>
          </a:fillRef>
          <a:effectRef idx="0">
            <a:scrgbClr r="0" g="0" b="0"/>
          </a:effectRef>
          <a:fontRef idx="minor">
            <a:schemeClr val="lt1"/>
          </a:fontRef>
        </p:style>
        <p:txBody>
          <a:bodyPr>
            <a:normAutofit/>
          </a:bodyPr>
          <a:lstStyle/>
          <a:p>
            <a:pPr algn="just">
              <a:buFont typeface="Wingdings" panose="05000000000000000000" pitchFamily="2" charset="2"/>
              <a:buChar char="Ø"/>
            </a:pPr>
            <a:r>
              <a:rPr lang="en-IN" dirty="0">
                <a:solidFill>
                  <a:schemeClr val="tx1"/>
                </a:solidFill>
                <a:latin typeface="Times New Roman" pitchFamily="18" charset="0"/>
                <a:cs typeface="Times New Roman" pitchFamily="18" charset="0"/>
              </a:rPr>
              <a:t>Frontend :  Develop the user interface using HTML,CSS, and java script.</a:t>
            </a:r>
          </a:p>
          <a:p>
            <a:pPr algn="just">
              <a:buFont typeface="Wingdings" panose="05000000000000000000" pitchFamily="2" charset="2"/>
              <a:buChar char="Ø"/>
            </a:pPr>
            <a:r>
              <a:rPr lang="en-IN" dirty="0">
                <a:solidFill>
                  <a:schemeClr val="tx1"/>
                </a:solidFill>
                <a:latin typeface="Times New Roman" pitchFamily="18" charset="0"/>
                <a:cs typeface="Times New Roman" pitchFamily="18" charset="0"/>
              </a:rPr>
              <a:t>Backend :  Javascrpit for server side scripting and APIs to handle data.</a:t>
            </a:r>
          </a:p>
          <a:p>
            <a:pPr algn="just">
              <a:buFont typeface="Wingdings" panose="05000000000000000000" pitchFamily="2" charset="2"/>
              <a:buChar char="Ø"/>
            </a:pPr>
            <a:r>
              <a:rPr lang="en-IN" dirty="0">
                <a:solidFill>
                  <a:schemeClr val="tx1"/>
                </a:solidFill>
                <a:latin typeface="Times New Roman" pitchFamily="18" charset="0"/>
                <a:cs typeface="Times New Roman" pitchFamily="18" charset="0"/>
              </a:rPr>
              <a:t>Database : Javascript for storing user </a:t>
            </a:r>
            <a:r>
              <a:rPr lang="en-IN" dirty="0" smtClean="0">
                <a:solidFill>
                  <a:schemeClr val="tx1"/>
                </a:solidFill>
                <a:latin typeface="Times New Roman" pitchFamily="18" charset="0"/>
                <a:cs typeface="Times New Roman" pitchFamily="18" charset="0"/>
              </a:rPr>
              <a:t>data.</a:t>
            </a:r>
            <a:endParaRPr lang="en-IN" dirty="0"/>
          </a:p>
          <a:p>
            <a:endParaRPr lang="en-IN" dirty="0"/>
          </a:p>
        </p:txBody>
      </p:sp>
      <p:sp>
        <p:nvSpPr>
          <p:cNvPr id="10" name="Text Placeholder 9">
            <a:extLst>
              <a:ext uri="{FF2B5EF4-FFF2-40B4-BE49-F238E27FC236}">
                <a16:creationId xmlns="" xmlns:a16="http://schemas.microsoft.com/office/drawing/2014/main" id="{A9D76C67-DB81-784D-E120-5880C94BAAA1}"/>
              </a:ext>
            </a:extLst>
          </p:cNvPr>
          <p:cNvSpPr>
            <a:spLocks noGrp="1"/>
          </p:cNvSpPr>
          <p:nvPr>
            <p:ph type="body" idx="1"/>
          </p:nvPr>
        </p:nvSpPr>
        <p:spPr>
          <a:xfrm>
            <a:off x="759854" y="1144035"/>
            <a:ext cx="5332489" cy="801943"/>
          </a:xfrm>
        </p:spPr>
        <p:txBody>
          <a:bodyPr anchor="ctr"/>
          <a:lstStyle/>
          <a:p>
            <a:pPr algn="ctr"/>
            <a:r>
              <a:rPr lang="en-IN" b="1" dirty="0">
                <a:solidFill>
                  <a:schemeClr val="tx1"/>
                </a:solidFill>
                <a:effectLst>
                  <a:outerShdw blurRad="38100" dist="38100" dir="2700000" algn="tl">
                    <a:srgbClr val="000000">
                      <a:alpha val="43137"/>
                    </a:srgbClr>
                  </a:outerShdw>
                </a:effectLst>
                <a:latin typeface="Times New Roman" pitchFamily="18" charset="0"/>
                <a:cs typeface="Times New Roman" pitchFamily="18" charset="0"/>
              </a:rPr>
              <a:t>HARDWARE</a:t>
            </a:r>
          </a:p>
        </p:txBody>
      </p:sp>
      <p:sp>
        <p:nvSpPr>
          <p:cNvPr id="17" name="Content Placeholder 16">
            <a:extLst>
              <a:ext uri="{FF2B5EF4-FFF2-40B4-BE49-F238E27FC236}">
                <a16:creationId xmlns="" xmlns:a16="http://schemas.microsoft.com/office/drawing/2014/main" id="{082F5C1D-16F8-43F2-D2B7-D6B976425EE9}"/>
              </a:ext>
            </a:extLst>
          </p:cNvPr>
          <p:cNvSpPr>
            <a:spLocks noGrp="1"/>
          </p:cNvSpPr>
          <p:nvPr>
            <p:ph sz="half" idx="2"/>
          </p:nvPr>
        </p:nvSpPr>
        <p:spPr>
          <a:xfrm>
            <a:off x="944915" y="2248913"/>
            <a:ext cx="4837699" cy="3805421"/>
          </a:xfrm>
          <a:solidFill>
            <a:schemeClr val="accent3">
              <a:alpha val="50000"/>
            </a:schemeClr>
          </a:solidFill>
          <a:ln>
            <a:noFill/>
          </a:ln>
          <a:effectLst>
            <a:glow rad="139700">
              <a:schemeClr val="accent3">
                <a:satMod val="175000"/>
                <a:alpha val="40000"/>
              </a:schemeClr>
            </a:glow>
          </a:effectLst>
        </p:spPr>
        <p:style>
          <a:lnRef idx="0">
            <a:scrgbClr r="0" g="0" b="0"/>
          </a:lnRef>
          <a:fillRef idx="0">
            <a:scrgbClr r="0" g="0" b="0"/>
          </a:fillRef>
          <a:effectRef idx="0">
            <a:scrgbClr r="0" g="0" b="0"/>
          </a:effectRef>
          <a:fontRef idx="minor">
            <a:schemeClr val="lt1"/>
          </a:fontRef>
        </p:style>
        <p:txBody>
          <a:bodyPr>
            <a:normAutofit/>
          </a:bodyPr>
          <a:lstStyle/>
          <a:p>
            <a:pPr algn="just">
              <a:buFont typeface="Wingdings" panose="05000000000000000000" pitchFamily="2" charset="2"/>
              <a:buChar char="Ø"/>
            </a:pPr>
            <a:r>
              <a:rPr lang="en-IN" dirty="0">
                <a:solidFill>
                  <a:schemeClr val="tx1"/>
                </a:solidFill>
                <a:latin typeface="Times New Roman" pitchFamily="18" charset="0"/>
                <a:cs typeface="Times New Roman" pitchFamily="18" charset="0"/>
              </a:rPr>
              <a:t>Laptop/Computer-Intel Core i5 or highest processor,8GB ram and 16GB for smooth multitasking</a:t>
            </a:r>
          </a:p>
          <a:p>
            <a:pPr algn="just">
              <a:buFont typeface="Wingdings" panose="05000000000000000000" pitchFamily="2" charset="2"/>
              <a:buChar char="Ø"/>
            </a:pPr>
            <a:r>
              <a:rPr lang="en-IN" dirty="0">
                <a:solidFill>
                  <a:schemeClr val="tx1"/>
                </a:solidFill>
                <a:latin typeface="Times New Roman" pitchFamily="18" charset="0"/>
                <a:cs typeface="Times New Roman" pitchFamily="18" charset="0"/>
              </a:rPr>
              <a:t>Networking : Stable internet connectivity to access and test cloud hosting and APIs.</a:t>
            </a:r>
          </a:p>
          <a:p>
            <a:pPr algn="just">
              <a:buFont typeface="Wingdings" panose="05000000000000000000" pitchFamily="2" charset="2"/>
              <a:buChar char="Ø"/>
            </a:pPr>
            <a:r>
              <a:rPr lang="en-IN" dirty="0">
                <a:solidFill>
                  <a:schemeClr val="tx1"/>
                </a:solidFill>
                <a:latin typeface="Times New Roman" pitchFamily="18" charset="0"/>
                <a:cs typeface="Times New Roman" pitchFamily="18" charset="0"/>
              </a:rPr>
              <a:t>Testing device : Access to different PC and laptop to test cross-platform compatibility.</a:t>
            </a:r>
          </a:p>
          <a:p>
            <a:endParaRPr lang="en-IN" dirty="0"/>
          </a:p>
        </p:txBody>
      </p:sp>
      <p:sp>
        <p:nvSpPr>
          <p:cNvPr id="9" name="Title 8">
            <a:extLst>
              <a:ext uri="{FF2B5EF4-FFF2-40B4-BE49-F238E27FC236}">
                <a16:creationId xmlns="" xmlns:a16="http://schemas.microsoft.com/office/drawing/2014/main" id="{99EA93AD-CE11-979E-8D78-CA4C6E37B0C9}"/>
              </a:ext>
            </a:extLst>
          </p:cNvPr>
          <p:cNvSpPr>
            <a:spLocks noGrp="1"/>
          </p:cNvSpPr>
          <p:nvPr>
            <p:ph type="title"/>
          </p:nvPr>
        </p:nvSpPr>
        <p:spPr>
          <a:xfrm>
            <a:off x="1512360" y="35827"/>
            <a:ext cx="9607661" cy="1056319"/>
          </a:xfrm>
        </p:spPr>
        <p:txBody>
          <a:bodyPr>
            <a:normAutofit fontScale="90000"/>
          </a:bodyPr>
          <a:lstStyle/>
          <a:p>
            <a:pPr algn="ctr">
              <a:lnSpc>
                <a:spcPct val="150000"/>
              </a:lnSpc>
            </a:pPr>
            <a:r>
              <a:rPr lang="en-IN" sz="49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REQUIREMENTS</a:t>
            </a:r>
            <a:r>
              <a:rPr lang="en-IN" sz="3200" b="1" dirty="0"/>
              <a:t/>
            </a:r>
            <a:br>
              <a:rPr lang="en-IN" sz="3200" b="1" dirty="0"/>
            </a:br>
            <a:endParaRPr lang="en-IN" dirty="0"/>
          </a:p>
        </p:txBody>
      </p:sp>
    </p:spTree>
    <p:extLst>
      <p:ext uri="{BB962C8B-B14F-4D97-AF65-F5344CB8AC3E}">
        <p14:creationId xmlns:p14="http://schemas.microsoft.com/office/powerpoint/2010/main" val="2291271677"/>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363">
                                          <p:stCondLst>
                                            <p:cond delay="0"/>
                                          </p:stCondLst>
                                        </p:cTn>
                                        <p:tgtEl>
                                          <p:spTgt spid="9"/>
                                        </p:tgtEl>
                                      </p:cBhvr>
                                    </p:animEffect>
                                    <p:anim calcmode="lin" valueType="num">
                                      <p:cBhvr>
                                        <p:cTn id="8" dur="1139"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9" dur="415"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0" dur="415" tmFilter="0, 0; 0.125,0.2665; 0.25,0.4; 0.375,0.465; 0.5,0.5;  0.625,0.535; 0.75,0.6; 0.875,0.7335; 1,1">
                                          <p:stCondLst>
                                            <p:cond delay="415"/>
                                          </p:stCondLst>
                                        </p:cTn>
                                        <p:tgtEl>
                                          <p:spTgt spid="9"/>
                                        </p:tgtEl>
                                        <p:attrNameLst>
                                          <p:attrName>ppt_y</p:attrName>
                                        </p:attrNameLst>
                                      </p:cBhvr>
                                      <p:tavLst>
                                        <p:tav tm="0" fmla="#ppt_y-sin(pi*$)/9">
                                          <p:val>
                                            <p:fltVal val="0"/>
                                          </p:val>
                                        </p:tav>
                                        <p:tav tm="100000">
                                          <p:val>
                                            <p:fltVal val="1"/>
                                          </p:val>
                                        </p:tav>
                                      </p:tavLst>
                                    </p:anim>
                                    <p:anim calcmode="lin" valueType="num">
                                      <p:cBhvr>
                                        <p:cTn id="11" dur="208" tmFilter="0, 0; 0.125,0.2665; 0.25,0.4; 0.375,0.465; 0.5,0.5;  0.625,0.535; 0.75,0.6; 0.875,0.7335; 1,1">
                                          <p:stCondLst>
                                            <p:cond delay="828"/>
                                          </p:stCondLst>
                                        </p:cTn>
                                        <p:tgtEl>
                                          <p:spTgt spid="9"/>
                                        </p:tgtEl>
                                        <p:attrNameLst>
                                          <p:attrName>ppt_y</p:attrName>
                                        </p:attrNameLst>
                                      </p:cBhvr>
                                      <p:tavLst>
                                        <p:tav tm="0" fmla="#ppt_y-sin(pi*$)/27">
                                          <p:val>
                                            <p:fltVal val="0"/>
                                          </p:val>
                                        </p:tav>
                                        <p:tav tm="100000">
                                          <p:val>
                                            <p:fltVal val="1"/>
                                          </p:val>
                                        </p:tav>
                                      </p:tavLst>
                                    </p:anim>
                                    <p:anim calcmode="lin" valueType="num">
                                      <p:cBhvr>
                                        <p:cTn id="12" dur="103" tmFilter="0, 0; 0.125,0.2665; 0.25,0.4; 0.375,0.465; 0.5,0.5;  0.625,0.535; 0.75,0.6; 0.875,0.7335; 1,1">
                                          <p:stCondLst>
                                            <p:cond delay="1035"/>
                                          </p:stCondLst>
                                        </p:cTn>
                                        <p:tgtEl>
                                          <p:spTgt spid="9"/>
                                        </p:tgtEl>
                                        <p:attrNameLst>
                                          <p:attrName>ppt_y</p:attrName>
                                        </p:attrNameLst>
                                      </p:cBhvr>
                                      <p:tavLst>
                                        <p:tav tm="0" fmla="#ppt_y-sin(pi*$)/81">
                                          <p:val>
                                            <p:fltVal val="0"/>
                                          </p:val>
                                        </p:tav>
                                        <p:tav tm="100000">
                                          <p:val>
                                            <p:fltVal val="1"/>
                                          </p:val>
                                        </p:tav>
                                      </p:tavLst>
                                    </p:anim>
                                    <p:animScale>
                                      <p:cBhvr>
                                        <p:cTn id="13" dur="17">
                                          <p:stCondLst>
                                            <p:cond delay="406"/>
                                          </p:stCondLst>
                                        </p:cTn>
                                        <p:tgtEl>
                                          <p:spTgt spid="9"/>
                                        </p:tgtEl>
                                      </p:cBhvr>
                                      <p:to x="100000" y="60000"/>
                                    </p:animScale>
                                    <p:animScale>
                                      <p:cBhvr>
                                        <p:cTn id="14" dur="103" decel="50000">
                                          <p:stCondLst>
                                            <p:cond delay="423"/>
                                          </p:stCondLst>
                                        </p:cTn>
                                        <p:tgtEl>
                                          <p:spTgt spid="9"/>
                                        </p:tgtEl>
                                      </p:cBhvr>
                                      <p:to x="100000" y="100000"/>
                                    </p:animScale>
                                    <p:animScale>
                                      <p:cBhvr>
                                        <p:cTn id="15" dur="17">
                                          <p:stCondLst>
                                            <p:cond delay="820"/>
                                          </p:stCondLst>
                                        </p:cTn>
                                        <p:tgtEl>
                                          <p:spTgt spid="9"/>
                                        </p:tgtEl>
                                      </p:cBhvr>
                                      <p:to x="100000" y="80000"/>
                                    </p:animScale>
                                    <p:animScale>
                                      <p:cBhvr>
                                        <p:cTn id="16" dur="103" decel="50000">
                                          <p:stCondLst>
                                            <p:cond delay="837"/>
                                          </p:stCondLst>
                                        </p:cTn>
                                        <p:tgtEl>
                                          <p:spTgt spid="9"/>
                                        </p:tgtEl>
                                      </p:cBhvr>
                                      <p:to x="100000" y="100000"/>
                                    </p:animScale>
                                    <p:animScale>
                                      <p:cBhvr>
                                        <p:cTn id="17" dur="17">
                                          <p:stCondLst>
                                            <p:cond delay="1026"/>
                                          </p:stCondLst>
                                        </p:cTn>
                                        <p:tgtEl>
                                          <p:spTgt spid="9"/>
                                        </p:tgtEl>
                                      </p:cBhvr>
                                      <p:to x="100000" y="90000"/>
                                    </p:animScale>
                                    <p:animScale>
                                      <p:cBhvr>
                                        <p:cTn id="18" dur="103" decel="50000">
                                          <p:stCondLst>
                                            <p:cond delay="1043"/>
                                          </p:stCondLst>
                                        </p:cTn>
                                        <p:tgtEl>
                                          <p:spTgt spid="9"/>
                                        </p:tgtEl>
                                      </p:cBhvr>
                                      <p:to x="100000" y="100000"/>
                                    </p:animScale>
                                    <p:animScale>
                                      <p:cBhvr>
                                        <p:cTn id="19" dur="17">
                                          <p:stCondLst>
                                            <p:cond delay="1130"/>
                                          </p:stCondLst>
                                        </p:cTn>
                                        <p:tgtEl>
                                          <p:spTgt spid="9"/>
                                        </p:tgtEl>
                                      </p:cBhvr>
                                      <p:to x="100000" y="95000"/>
                                    </p:animScale>
                                    <p:animScale>
                                      <p:cBhvr>
                                        <p:cTn id="20" dur="103" decel="50000">
                                          <p:stCondLst>
                                            <p:cond delay="1147"/>
                                          </p:stCondLst>
                                        </p:cTn>
                                        <p:tgtEl>
                                          <p:spTgt spid="9"/>
                                        </p:tgtEl>
                                      </p:cBhvr>
                                      <p:to x="100000" y="100000"/>
                                    </p:animScale>
                                  </p:childTnLst>
                                </p:cTn>
                              </p:par>
                              <p:par>
                                <p:cTn id="21" presetID="2" presetClass="entr" presetSubtype="2" fill="hold" grpId="0" nodeType="with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 calcmode="lin" valueType="num">
                                      <p:cBhvr additive="base">
                                        <p:cTn id="23" dur="125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24" dur="1250" fill="hold"/>
                                        <p:tgtEl>
                                          <p:spTgt spid="12">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0">
                                            <p:txEl>
                                              <p:pRg st="0" end="0"/>
                                            </p:txEl>
                                          </p:spTgt>
                                        </p:tgtEl>
                                        <p:attrNameLst>
                                          <p:attrName>style.visibility</p:attrName>
                                        </p:attrNameLst>
                                      </p:cBhvr>
                                      <p:to>
                                        <p:strVal val="visible"/>
                                      </p:to>
                                    </p:set>
                                    <p:anim calcmode="lin" valueType="num">
                                      <p:cBhvr additive="base">
                                        <p:cTn id="27" dur="125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28" dur="1250" fill="hold"/>
                                        <p:tgtEl>
                                          <p:spTgt spid="10">
                                            <p:txEl>
                                              <p:pRg st="0" end="0"/>
                                            </p:txEl>
                                          </p:spTgt>
                                        </p:tgtEl>
                                        <p:attrNameLst>
                                          <p:attrName>ppt_y</p:attrName>
                                        </p:attrNameLst>
                                      </p:cBhvr>
                                      <p:tavLst>
                                        <p:tav tm="0">
                                          <p:val>
                                            <p:strVal val="#ppt_y"/>
                                          </p:val>
                                        </p:tav>
                                        <p:tav tm="100000">
                                          <p:val>
                                            <p:strVal val="#ppt_y"/>
                                          </p:val>
                                        </p:tav>
                                      </p:tavLst>
                                    </p:anim>
                                  </p:childTnLst>
                                </p:cTn>
                              </p:par>
                            </p:childTnLst>
                          </p:cTn>
                        </p:par>
                        <p:par>
                          <p:cTn id="29" fill="hold">
                            <p:stCondLst>
                              <p:cond delay="1250"/>
                            </p:stCondLst>
                            <p:childTnLst>
                              <p:par>
                                <p:cTn id="30" presetID="2" presetClass="entr" presetSubtype="8" fill="hold" grpId="0" nodeType="after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additive="base">
                                        <p:cTn id="32" dur="1000" fill="hold"/>
                                        <p:tgtEl>
                                          <p:spTgt spid="17"/>
                                        </p:tgtEl>
                                        <p:attrNameLst>
                                          <p:attrName>ppt_x</p:attrName>
                                        </p:attrNameLst>
                                      </p:cBhvr>
                                      <p:tavLst>
                                        <p:tav tm="0">
                                          <p:val>
                                            <p:strVal val="0-#ppt_w/2"/>
                                          </p:val>
                                        </p:tav>
                                        <p:tav tm="100000">
                                          <p:val>
                                            <p:strVal val="#ppt_x"/>
                                          </p:val>
                                        </p:tav>
                                      </p:tavLst>
                                    </p:anim>
                                    <p:anim calcmode="lin" valueType="num">
                                      <p:cBhvr additive="base">
                                        <p:cTn id="33" dur="1000" fill="hold"/>
                                        <p:tgtEl>
                                          <p:spTgt spid="17"/>
                                        </p:tgtEl>
                                        <p:attrNameLst>
                                          <p:attrName>ppt_y</p:attrName>
                                        </p:attrNameLst>
                                      </p:cBhvr>
                                      <p:tavLst>
                                        <p:tav tm="0">
                                          <p:val>
                                            <p:strVal val="#ppt_y"/>
                                          </p:val>
                                        </p:tav>
                                        <p:tav tm="100000">
                                          <p:val>
                                            <p:strVal val="#ppt_y"/>
                                          </p:val>
                                        </p:tav>
                                      </p:tavLst>
                                    </p:anim>
                                  </p:childTnLst>
                                </p:cTn>
                              </p:par>
                            </p:childTnLst>
                          </p:cTn>
                        </p:par>
                        <p:par>
                          <p:cTn id="34" fill="hold">
                            <p:stCondLst>
                              <p:cond delay="2250"/>
                            </p:stCondLst>
                            <p:childTnLst>
                              <p:par>
                                <p:cTn id="35" presetID="2" presetClass="entr" presetSubtype="2" fill="hold" grpId="0" nodeType="after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1000" fill="hold"/>
                                        <p:tgtEl>
                                          <p:spTgt spid="13"/>
                                        </p:tgtEl>
                                        <p:attrNameLst>
                                          <p:attrName>ppt_x</p:attrName>
                                        </p:attrNameLst>
                                      </p:cBhvr>
                                      <p:tavLst>
                                        <p:tav tm="0">
                                          <p:val>
                                            <p:strVal val="1+#ppt_w/2"/>
                                          </p:val>
                                        </p:tav>
                                        <p:tav tm="100000">
                                          <p:val>
                                            <p:strVal val="#ppt_x"/>
                                          </p:val>
                                        </p:tav>
                                      </p:tavLst>
                                    </p:anim>
                                    <p:anim calcmode="lin" valueType="num">
                                      <p:cBhvr additive="base">
                                        <p:cTn id="38" dur="10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3" grpId="0" animBg="1"/>
      <p:bldP spid="10" grpId="0" build="p"/>
      <p:bldP spid="17" grpId="0" animBg="1"/>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90882">
              <a:schemeClr val="accent1">
                <a:lumMod val="40000"/>
                <a:lumOff val="60000"/>
              </a:schemeClr>
            </a:gs>
            <a:gs pos="11000">
              <a:schemeClr val="bg2">
                <a:tint val="94000"/>
                <a:satMod val="80000"/>
                <a:lumMod val="106000"/>
              </a:schemeClr>
            </a:gs>
            <a:gs pos="35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graphicFrame>
        <p:nvGraphicFramePr>
          <p:cNvPr id="9" name="Diagram 8">
            <a:extLst>
              <a:ext uri="{FF2B5EF4-FFF2-40B4-BE49-F238E27FC236}">
                <a16:creationId xmlns="" xmlns:a16="http://schemas.microsoft.com/office/drawing/2014/main" id="{2BF3F43D-CC66-8795-A688-0923E3CE5E0E}"/>
              </a:ext>
            </a:extLst>
          </p:cNvPr>
          <p:cNvGraphicFramePr/>
          <p:nvPr>
            <p:extLst>
              <p:ext uri="{D42A27DB-BD31-4B8C-83A1-F6EECF244321}">
                <p14:modId xmlns:p14="http://schemas.microsoft.com/office/powerpoint/2010/main" val="2761033967"/>
              </p:ext>
            </p:extLst>
          </p:nvPr>
        </p:nvGraphicFramePr>
        <p:xfrm>
          <a:off x="159657" y="348343"/>
          <a:ext cx="11771086" cy="6285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Rectangle 1">
            <a:extLst>
              <a:ext uri="{FF2B5EF4-FFF2-40B4-BE49-F238E27FC236}">
                <a16:creationId xmlns="" xmlns:a16="http://schemas.microsoft.com/office/drawing/2014/main" id="{D8C1B295-9889-17DB-2816-59BA32FEEE66}"/>
              </a:ext>
            </a:extLst>
          </p:cNvPr>
          <p:cNvSpPr/>
          <p:nvPr/>
        </p:nvSpPr>
        <p:spPr>
          <a:xfrm>
            <a:off x="566057" y="469489"/>
            <a:ext cx="3619382" cy="523220"/>
          </a:xfrm>
          <a:prstGeom prst="rect">
            <a:avLst/>
          </a:prstGeom>
          <a:noFill/>
        </p:spPr>
        <p:txBody>
          <a:bodyPr wrap="square" lIns="91440" tIns="45720" rIns="91440" bIns="45720">
            <a:spAutoFit/>
          </a:bodyPr>
          <a:lstStyle/>
          <a:p>
            <a:pPr algn="ctr"/>
            <a:r>
              <a:rPr lang="en-US" sz="2800" b="1" cap="none" spc="0" dirty="0">
                <a:ln w="6600">
                  <a:solidFill>
                    <a:schemeClr val="accent1">
                      <a:lumMod val="50000"/>
                    </a:schemeClr>
                  </a:solidFill>
                  <a:prstDash val="solid"/>
                </a:l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FLOW DIAGRAM</a:t>
            </a:r>
          </a:p>
        </p:txBody>
      </p:sp>
    </p:spTree>
    <p:extLst>
      <p:ext uri="{BB962C8B-B14F-4D97-AF65-F5344CB8AC3E}">
        <p14:creationId xmlns:p14="http://schemas.microsoft.com/office/powerpoint/2010/main" val="3415643507"/>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290">
                                          <p:stCondLst>
                                            <p:cond delay="0"/>
                                          </p:stCondLst>
                                        </p:cTn>
                                        <p:tgtEl>
                                          <p:spTgt spid="2"/>
                                        </p:tgtEl>
                                      </p:cBhvr>
                                    </p:animEffect>
                                    <p:anim calcmode="lin" valueType="num">
                                      <p:cBhvr>
                                        <p:cTn id="8" dur="911"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332"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332" tmFilter="0, 0; 0.125,0.2665; 0.25,0.4; 0.375,0.465; 0.5,0.5;  0.625,0.535; 0.75,0.6; 0.875,0.7335; 1,1">
                                          <p:stCondLst>
                                            <p:cond delay="332"/>
                                          </p:stCondLst>
                                        </p:cTn>
                                        <p:tgtEl>
                                          <p:spTgt spid="2"/>
                                        </p:tgtEl>
                                        <p:attrNameLst>
                                          <p:attrName>ppt_y</p:attrName>
                                        </p:attrNameLst>
                                      </p:cBhvr>
                                      <p:tavLst>
                                        <p:tav tm="0" fmla="#ppt_y-sin(pi*$)/9">
                                          <p:val>
                                            <p:fltVal val="0"/>
                                          </p:val>
                                        </p:tav>
                                        <p:tav tm="100000">
                                          <p:val>
                                            <p:fltVal val="1"/>
                                          </p:val>
                                        </p:tav>
                                      </p:tavLst>
                                    </p:anim>
                                    <p:anim calcmode="lin" valueType="num">
                                      <p:cBhvr>
                                        <p:cTn id="11" dur="166" tmFilter="0, 0; 0.125,0.2665; 0.25,0.4; 0.375,0.465; 0.5,0.5;  0.625,0.535; 0.75,0.6; 0.875,0.7335; 1,1">
                                          <p:stCondLst>
                                            <p:cond delay="662"/>
                                          </p:stCondLst>
                                        </p:cTn>
                                        <p:tgtEl>
                                          <p:spTgt spid="2"/>
                                        </p:tgtEl>
                                        <p:attrNameLst>
                                          <p:attrName>ppt_y</p:attrName>
                                        </p:attrNameLst>
                                      </p:cBhvr>
                                      <p:tavLst>
                                        <p:tav tm="0" fmla="#ppt_y-sin(pi*$)/27">
                                          <p:val>
                                            <p:fltVal val="0"/>
                                          </p:val>
                                        </p:tav>
                                        <p:tav tm="100000">
                                          <p:val>
                                            <p:fltVal val="1"/>
                                          </p:val>
                                        </p:tav>
                                      </p:tavLst>
                                    </p:anim>
                                    <p:anim calcmode="lin" valueType="num">
                                      <p:cBhvr>
                                        <p:cTn id="12" dur="82" tmFilter="0, 0; 0.125,0.2665; 0.25,0.4; 0.375,0.465; 0.5,0.5;  0.625,0.535; 0.75,0.6; 0.875,0.7335; 1,1">
                                          <p:stCondLst>
                                            <p:cond delay="828"/>
                                          </p:stCondLst>
                                        </p:cTn>
                                        <p:tgtEl>
                                          <p:spTgt spid="2"/>
                                        </p:tgtEl>
                                        <p:attrNameLst>
                                          <p:attrName>ppt_y</p:attrName>
                                        </p:attrNameLst>
                                      </p:cBhvr>
                                      <p:tavLst>
                                        <p:tav tm="0" fmla="#ppt_y-sin(pi*$)/81">
                                          <p:val>
                                            <p:fltVal val="0"/>
                                          </p:val>
                                        </p:tav>
                                        <p:tav tm="100000">
                                          <p:val>
                                            <p:fltVal val="1"/>
                                          </p:val>
                                        </p:tav>
                                      </p:tavLst>
                                    </p:anim>
                                    <p:animScale>
                                      <p:cBhvr>
                                        <p:cTn id="13" dur="13">
                                          <p:stCondLst>
                                            <p:cond delay="325"/>
                                          </p:stCondLst>
                                        </p:cTn>
                                        <p:tgtEl>
                                          <p:spTgt spid="2"/>
                                        </p:tgtEl>
                                      </p:cBhvr>
                                      <p:to x="100000" y="60000"/>
                                    </p:animScale>
                                    <p:animScale>
                                      <p:cBhvr>
                                        <p:cTn id="14" dur="83" decel="50000">
                                          <p:stCondLst>
                                            <p:cond delay="338"/>
                                          </p:stCondLst>
                                        </p:cTn>
                                        <p:tgtEl>
                                          <p:spTgt spid="2"/>
                                        </p:tgtEl>
                                      </p:cBhvr>
                                      <p:to x="100000" y="100000"/>
                                    </p:animScale>
                                    <p:animScale>
                                      <p:cBhvr>
                                        <p:cTn id="15" dur="13">
                                          <p:stCondLst>
                                            <p:cond delay="656"/>
                                          </p:stCondLst>
                                        </p:cTn>
                                        <p:tgtEl>
                                          <p:spTgt spid="2"/>
                                        </p:tgtEl>
                                      </p:cBhvr>
                                      <p:to x="100000" y="80000"/>
                                    </p:animScale>
                                    <p:animScale>
                                      <p:cBhvr>
                                        <p:cTn id="16" dur="83" decel="50000">
                                          <p:stCondLst>
                                            <p:cond delay="669"/>
                                          </p:stCondLst>
                                        </p:cTn>
                                        <p:tgtEl>
                                          <p:spTgt spid="2"/>
                                        </p:tgtEl>
                                      </p:cBhvr>
                                      <p:to x="100000" y="100000"/>
                                    </p:animScale>
                                    <p:animScale>
                                      <p:cBhvr>
                                        <p:cTn id="17" dur="13">
                                          <p:stCondLst>
                                            <p:cond delay="821"/>
                                          </p:stCondLst>
                                        </p:cTn>
                                        <p:tgtEl>
                                          <p:spTgt spid="2"/>
                                        </p:tgtEl>
                                      </p:cBhvr>
                                      <p:to x="100000" y="90000"/>
                                    </p:animScale>
                                    <p:animScale>
                                      <p:cBhvr>
                                        <p:cTn id="18" dur="83" decel="50000">
                                          <p:stCondLst>
                                            <p:cond delay="834"/>
                                          </p:stCondLst>
                                        </p:cTn>
                                        <p:tgtEl>
                                          <p:spTgt spid="2"/>
                                        </p:tgtEl>
                                      </p:cBhvr>
                                      <p:to x="100000" y="100000"/>
                                    </p:animScale>
                                    <p:animScale>
                                      <p:cBhvr>
                                        <p:cTn id="19" dur="13">
                                          <p:stCondLst>
                                            <p:cond delay="904"/>
                                          </p:stCondLst>
                                        </p:cTn>
                                        <p:tgtEl>
                                          <p:spTgt spid="2"/>
                                        </p:tgtEl>
                                      </p:cBhvr>
                                      <p:to x="100000" y="95000"/>
                                    </p:animScale>
                                    <p:animScale>
                                      <p:cBhvr>
                                        <p:cTn id="20" dur="83" decel="50000">
                                          <p:stCondLst>
                                            <p:cond delay="917"/>
                                          </p:stCondLst>
                                        </p:cTn>
                                        <p:tgtEl>
                                          <p:spTgt spid="2"/>
                                        </p:tgtEl>
                                      </p:cBhvr>
                                      <p:to x="100000" y="100000"/>
                                    </p:animScale>
                                  </p:childTnLst>
                                </p:cTn>
                              </p:par>
                            </p:childTnLst>
                          </p:cTn>
                        </p:par>
                        <p:par>
                          <p:cTn id="21" fill="hold">
                            <p:stCondLst>
                              <p:cond delay="1000"/>
                            </p:stCondLst>
                            <p:childTnLst>
                              <p:par>
                                <p:cTn id="22" presetID="47" presetClass="entr" presetSubtype="0"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3,075 Gym Aesthetic Stock Photos - Free &amp; Royalty-Free Stock Photos from  Dreamstime">
            <a:extLst>
              <a:ext uri="{FF2B5EF4-FFF2-40B4-BE49-F238E27FC236}">
                <a16:creationId xmlns="" xmlns:a16="http://schemas.microsoft.com/office/drawing/2014/main" id="{4CD42B37-C92F-52EB-46C8-DC134333C7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373" y="-406400"/>
            <a:ext cx="12591143" cy="728311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 xmlns:a16="http://schemas.microsoft.com/office/drawing/2014/main" id="{7642578A-EE2E-568C-299B-1A5E06166945}"/>
              </a:ext>
            </a:extLst>
          </p:cNvPr>
          <p:cNvSpPr txBox="1"/>
          <p:nvPr/>
        </p:nvSpPr>
        <p:spPr>
          <a:xfrm>
            <a:off x="1741711" y="566408"/>
            <a:ext cx="8810171" cy="646331"/>
          </a:xfrm>
          <a:prstGeom prst="rect">
            <a:avLst/>
          </a:prstGeom>
          <a:noFill/>
        </p:spPr>
        <p:txBody>
          <a:bodyPr wrap="square" rtlCol="0" anchor="ctr">
            <a:spAutoFit/>
          </a:bodyPr>
          <a:lstStyle/>
          <a:p>
            <a:pPr algn="ctr"/>
            <a:r>
              <a:rPr lang="en-US" sz="3600" b="1" dirty="0">
                <a:ln w="0"/>
                <a:effectLst>
                  <a:outerShdw blurRad="38100" dist="19050" dir="2700000" algn="tl" rotWithShape="0">
                    <a:schemeClr val="dk1">
                      <a:alpha val="40000"/>
                    </a:schemeClr>
                  </a:outerShdw>
                </a:effectLst>
                <a:latin typeface="Times New Roman" pitchFamily="18" charset="0"/>
                <a:cs typeface="Times New Roman" pitchFamily="18" charset="0"/>
              </a:rPr>
              <a:t>EXISTING SYSTEM ADVANTAGES</a:t>
            </a:r>
            <a:endParaRPr lang="en-IN" sz="3600" b="1" dirty="0">
              <a:ln w="0"/>
              <a:effectLst>
                <a:outerShdw blurRad="38100" dist="19050" dir="2700000" algn="tl" rotWithShape="0">
                  <a:schemeClr val="dk1">
                    <a:alpha val="40000"/>
                  </a:schemeClr>
                </a:outerShdw>
              </a:effectLst>
              <a:latin typeface="Times New Roman" pitchFamily="18" charset="0"/>
              <a:cs typeface="Times New Roman" pitchFamily="18" charset="0"/>
            </a:endParaRPr>
          </a:p>
        </p:txBody>
      </p:sp>
      <p:sp>
        <p:nvSpPr>
          <p:cNvPr id="6" name="TextBox 5">
            <a:extLst>
              <a:ext uri="{FF2B5EF4-FFF2-40B4-BE49-F238E27FC236}">
                <a16:creationId xmlns="" xmlns:a16="http://schemas.microsoft.com/office/drawing/2014/main" id="{87B3DC14-AA62-EE00-598D-491794EDC20D}"/>
              </a:ext>
            </a:extLst>
          </p:cNvPr>
          <p:cNvSpPr txBox="1"/>
          <p:nvPr/>
        </p:nvSpPr>
        <p:spPr>
          <a:xfrm>
            <a:off x="449943" y="1625912"/>
            <a:ext cx="11466754" cy="4708981"/>
          </a:xfrm>
          <a:prstGeom prst="rect">
            <a:avLst/>
          </a:prstGeom>
          <a:gradFill flip="none" rotWithShape="1">
            <a:gsLst>
              <a:gs pos="0">
                <a:schemeClr val="accent2">
                  <a:tint val="54000"/>
                  <a:alpha val="100000"/>
                  <a:satMod val="105000"/>
                  <a:lumMod val="110000"/>
                </a:schemeClr>
              </a:gs>
              <a:gs pos="19200">
                <a:srgbClr val="E5CDE9"/>
              </a:gs>
              <a:gs pos="92000">
                <a:schemeClr val="accent2">
                  <a:tint val="78000"/>
                  <a:satMod val="109000"/>
                  <a:lumMod val="100000"/>
                </a:schemeClr>
              </a:gs>
            </a:gsLst>
            <a:path path="rect">
              <a:fillToRect l="100000" t="100000"/>
            </a:path>
            <a:tileRect r="-100000" b="-100000"/>
          </a:gradFill>
          <a:ln>
            <a:noFill/>
          </a:ln>
          <a:effectLst>
            <a:glow rad="228600">
              <a:schemeClr val="accent1">
                <a:satMod val="175000"/>
                <a:alpha val="40000"/>
              </a:schemeClr>
            </a:glow>
          </a:effectLst>
        </p:spPr>
        <p:style>
          <a:lnRef idx="1">
            <a:schemeClr val="accent2"/>
          </a:lnRef>
          <a:fillRef idx="2">
            <a:schemeClr val="accent2"/>
          </a:fillRef>
          <a:effectRef idx="1">
            <a:schemeClr val="accent2"/>
          </a:effectRef>
          <a:fontRef idx="minor">
            <a:schemeClr val="dk1"/>
          </a:fontRef>
        </p:style>
        <p:txBody>
          <a:bodyPr wrap="square" anchor="ctr">
            <a:spAutoFit/>
          </a:bodyPr>
          <a:lstStyle/>
          <a:p>
            <a:pPr marL="342900" marR="0" lvl="0" indent="-342900" algn="l" defTabSz="914400" rtl="0" eaLnBrk="0" fontAlgn="base" latinLnBrk="0" hangingPunct="0">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latin typeface="Times New Roman" pitchFamily="18" charset="0"/>
                <a:cs typeface="Times New Roman" pitchFamily="18" charset="0"/>
              </a:rPr>
              <a:t>Visual Progress Tracking</a:t>
            </a:r>
            <a:r>
              <a:rPr kumimoji="0" lang="en-US" altLang="en-US" sz="2400" b="0" i="0" u="none" strike="noStrike" cap="none" normalizeH="0" baseline="0" dirty="0">
                <a:ln>
                  <a:noFill/>
                </a:ln>
                <a:solidFill>
                  <a:schemeClr val="tx1"/>
                </a:solidFill>
                <a:latin typeface="Times New Roman" pitchFamily="18" charset="0"/>
                <a:cs typeface="Times New Roman" pitchFamily="18" charset="0"/>
              </a:rPr>
              <a:t> – Charts help users easily understand workout and diet patterns.</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latin typeface="Times New Roman" pitchFamily="18" charset="0"/>
                <a:cs typeface="Times New Roman" pitchFamily="18" charset="0"/>
              </a:rPr>
              <a:t>User-Friendly Interface</a:t>
            </a:r>
            <a:r>
              <a:rPr kumimoji="0" lang="en-US" altLang="en-US" sz="2400" b="0" i="0" u="none" strike="noStrike" cap="none" normalizeH="0" baseline="0" dirty="0">
                <a:ln>
                  <a:noFill/>
                </a:ln>
                <a:solidFill>
                  <a:schemeClr val="tx1"/>
                </a:solidFill>
                <a:latin typeface="Times New Roman" pitchFamily="18" charset="0"/>
                <a:cs typeface="Times New Roman" pitchFamily="18" charset="0"/>
              </a:rPr>
              <a:t> – Simple layout with clear sections and neon styling for better focus.</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latin typeface="Times New Roman" pitchFamily="18" charset="0"/>
                <a:cs typeface="Times New Roman" pitchFamily="18" charset="0"/>
              </a:rPr>
              <a:t> </a:t>
            </a:r>
            <a:r>
              <a:rPr kumimoji="0" lang="en-US" altLang="en-US" sz="2400" b="1" i="0" u="none" strike="noStrike" cap="none" normalizeH="0" baseline="0" dirty="0">
                <a:ln>
                  <a:noFill/>
                </a:ln>
                <a:solidFill>
                  <a:schemeClr val="tx1"/>
                </a:solidFill>
                <a:latin typeface="Times New Roman" pitchFamily="18" charset="0"/>
                <a:cs typeface="Times New Roman" pitchFamily="18" charset="0"/>
              </a:rPr>
              <a:t>Built-in Timer &amp; Stopwatch</a:t>
            </a:r>
            <a:r>
              <a:rPr kumimoji="0" lang="en-US" altLang="en-US" sz="2400" b="0" i="0" u="none" strike="noStrike" cap="none" normalizeH="0" baseline="0" dirty="0">
                <a:ln>
                  <a:noFill/>
                </a:ln>
                <a:solidFill>
                  <a:schemeClr val="tx1"/>
                </a:solidFill>
                <a:latin typeface="Times New Roman" pitchFamily="18" charset="0"/>
                <a:cs typeface="Times New Roman" pitchFamily="18" charset="0"/>
              </a:rPr>
              <a:t> – Helps users stay on track during workouts.</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latin typeface="Times New Roman" pitchFamily="18" charset="0"/>
                <a:cs typeface="Times New Roman" pitchFamily="18" charset="0"/>
              </a:rPr>
              <a:t> </a:t>
            </a:r>
            <a:r>
              <a:rPr kumimoji="0" lang="en-US" altLang="en-US" sz="2400" b="1" i="0" u="none" strike="noStrike" cap="none" normalizeH="0" baseline="0" dirty="0">
                <a:ln>
                  <a:noFill/>
                </a:ln>
                <a:solidFill>
                  <a:schemeClr val="tx1"/>
                </a:solidFill>
                <a:latin typeface="Times New Roman" pitchFamily="18" charset="0"/>
                <a:cs typeface="Times New Roman" pitchFamily="18" charset="0"/>
              </a:rPr>
              <a:t>Calendar Integration</a:t>
            </a:r>
            <a:r>
              <a:rPr kumimoji="0" lang="en-US" altLang="en-US" sz="2400" b="0" i="0" u="none" strike="noStrike" cap="none" normalizeH="0" baseline="0" dirty="0">
                <a:ln>
                  <a:noFill/>
                </a:ln>
                <a:solidFill>
                  <a:schemeClr val="tx1"/>
                </a:solidFill>
                <a:latin typeface="Times New Roman" pitchFamily="18" charset="0"/>
                <a:cs typeface="Times New Roman" pitchFamily="18" charset="0"/>
              </a:rPr>
              <a:t> – Allows users to schedule and log workouts effortlessly.</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latin typeface="Times New Roman" pitchFamily="18" charset="0"/>
                <a:cs typeface="Times New Roman" pitchFamily="18" charset="0"/>
              </a:rPr>
              <a:t> </a:t>
            </a:r>
            <a:r>
              <a:rPr kumimoji="0" lang="en-US" altLang="en-US" sz="2400" b="1" i="0" u="none" strike="noStrike" cap="none" normalizeH="0" baseline="0" dirty="0">
                <a:ln>
                  <a:noFill/>
                </a:ln>
                <a:solidFill>
                  <a:schemeClr val="tx1"/>
                </a:solidFill>
                <a:latin typeface="Times New Roman" pitchFamily="18" charset="0"/>
                <a:cs typeface="Times New Roman" pitchFamily="18" charset="0"/>
              </a:rPr>
              <a:t>Complete Fitness Coverage</a:t>
            </a:r>
            <a:r>
              <a:rPr kumimoji="0" lang="en-US" altLang="en-US" sz="2400" b="0" i="0" u="none" strike="noStrike" cap="none" normalizeH="0" baseline="0" dirty="0">
                <a:ln>
                  <a:noFill/>
                </a:ln>
                <a:solidFill>
                  <a:schemeClr val="tx1"/>
                </a:solidFill>
                <a:latin typeface="Times New Roman" pitchFamily="18" charset="0"/>
                <a:cs typeface="Times New Roman" pitchFamily="18" charset="0"/>
              </a:rPr>
              <a:t> – Tracks exercise, diet, water intake, and heart rate in one place</a:t>
            </a:r>
            <a:r>
              <a:rPr kumimoji="0" lang="en-US" altLang="en-US" sz="2400" b="0" i="0" u="none" strike="noStrike" cap="none" normalizeH="0" baseline="0" dirty="0" smtClean="0">
                <a:ln>
                  <a:noFill/>
                </a:ln>
                <a:solidFill>
                  <a:schemeClr val="tx1"/>
                </a:solidFill>
                <a:latin typeface="Times New Roman" pitchFamily="18" charset="0"/>
                <a:cs typeface="Times New Roman" pitchFamily="18" charset="0"/>
              </a:rPr>
              <a:t>.</a:t>
            </a:r>
          </a:p>
          <a:p>
            <a:pPr marR="0" lvl="0" algn="l" defTabSz="914400" rtl="0" eaLnBrk="0" fontAlgn="base" latinLnBrk="0" hangingPunct="0">
              <a:lnSpc>
                <a:spcPct val="150000"/>
              </a:lnSpc>
              <a:spcBef>
                <a:spcPct val="0"/>
              </a:spcBef>
              <a:spcAft>
                <a:spcPct val="0"/>
              </a:spcAft>
              <a:buClrTx/>
              <a:buSzTx/>
              <a:tabLst/>
            </a:pPr>
            <a:endParaRPr lang="en-US" altLang="en-US" sz="2400" dirty="0">
              <a:solidFill>
                <a:schemeClr val="tx1"/>
              </a:solidFill>
              <a:latin typeface="Times New Roman" pitchFamily="18" charset="0"/>
              <a:cs typeface="Times New Roman" pitchFamily="18" charset="0"/>
            </a:endParaRPr>
          </a:p>
        </p:txBody>
      </p:sp>
    </p:spTree>
    <p:extLst>
      <p:ext uri="{BB962C8B-B14F-4D97-AF65-F5344CB8AC3E}">
        <p14:creationId xmlns:p14="http://schemas.microsoft.com/office/powerpoint/2010/main" val="169419187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362">
                                          <p:stCondLst>
                                            <p:cond delay="0"/>
                                          </p:stCondLst>
                                        </p:cTn>
                                        <p:tgtEl>
                                          <p:spTgt spid="2"/>
                                        </p:tgtEl>
                                      </p:cBhvr>
                                    </p:animEffect>
                                    <p:anim calcmode="lin" valueType="num">
                                      <p:cBhvr>
                                        <p:cTn id="8" dur="1139"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415"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415" tmFilter="0, 0; 0.125,0.2665; 0.25,0.4; 0.375,0.465; 0.5,0.5;  0.625,0.535; 0.75,0.6; 0.875,0.7335; 1,1">
                                          <p:stCondLst>
                                            <p:cond delay="415"/>
                                          </p:stCondLst>
                                        </p:cTn>
                                        <p:tgtEl>
                                          <p:spTgt spid="2"/>
                                        </p:tgtEl>
                                        <p:attrNameLst>
                                          <p:attrName>ppt_y</p:attrName>
                                        </p:attrNameLst>
                                      </p:cBhvr>
                                      <p:tavLst>
                                        <p:tav tm="0" fmla="#ppt_y-sin(pi*$)/9">
                                          <p:val>
                                            <p:fltVal val="0"/>
                                          </p:val>
                                        </p:tav>
                                        <p:tav tm="100000">
                                          <p:val>
                                            <p:fltVal val="1"/>
                                          </p:val>
                                        </p:tav>
                                      </p:tavLst>
                                    </p:anim>
                                    <p:anim calcmode="lin" valueType="num">
                                      <p:cBhvr>
                                        <p:cTn id="11" dur="207" tmFilter="0, 0; 0.125,0.2665; 0.25,0.4; 0.375,0.465; 0.5,0.5;  0.625,0.535; 0.75,0.6; 0.875,0.7335; 1,1">
                                          <p:stCondLst>
                                            <p:cond delay="828"/>
                                          </p:stCondLst>
                                        </p:cTn>
                                        <p:tgtEl>
                                          <p:spTgt spid="2"/>
                                        </p:tgtEl>
                                        <p:attrNameLst>
                                          <p:attrName>ppt_y</p:attrName>
                                        </p:attrNameLst>
                                      </p:cBhvr>
                                      <p:tavLst>
                                        <p:tav tm="0" fmla="#ppt_y-sin(pi*$)/27">
                                          <p:val>
                                            <p:fltVal val="0"/>
                                          </p:val>
                                        </p:tav>
                                        <p:tav tm="100000">
                                          <p:val>
                                            <p:fltVal val="1"/>
                                          </p:val>
                                        </p:tav>
                                      </p:tavLst>
                                    </p:anim>
                                    <p:anim calcmode="lin" valueType="num">
                                      <p:cBhvr>
                                        <p:cTn id="12" dur="103" tmFilter="0, 0; 0.125,0.2665; 0.25,0.4; 0.375,0.465; 0.5,0.5;  0.625,0.535; 0.75,0.6; 0.875,0.7335; 1,1">
                                          <p:stCondLst>
                                            <p:cond delay="1035"/>
                                          </p:stCondLst>
                                        </p:cTn>
                                        <p:tgtEl>
                                          <p:spTgt spid="2"/>
                                        </p:tgtEl>
                                        <p:attrNameLst>
                                          <p:attrName>ppt_y</p:attrName>
                                        </p:attrNameLst>
                                      </p:cBhvr>
                                      <p:tavLst>
                                        <p:tav tm="0" fmla="#ppt_y-sin(pi*$)/81">
                                          <p:val>
                                            <p:fltVal val="0"/>
                                          </p:val>
                                        </p:tav>
                                        <p:tav tm="100000">
                                          <p:val>
                                            <p:fltVal val="1"/>
                                          </p:val>
                                        </p:tav>
                                      </p:tavLst>
                                    </p:anim>
                                    <p:animScale>
                                      <p:cBhvr>
                                        <p:cTn id="13" dur="16">
                                          <p:stCondLst>
                                            <p:cond delay="406"/>
                                          </p:stCondLst>
                                        </p:cTn>
                                        <p:tgtEl>
                                          <p:spTgt spid="2"/>
                                        </p:tgtEl>
                                      </p:cBhvr>
                                      <p:to x="100000" y="60000"/>
                                    </p:animScale>
                                    <p:animScale>
                                      <p:cBhvr>
                                        <p:cTn id="14" dur="104" decel="50000">
                                          <p:stCondLst>
                                            <p:cond delay="423"/>
                                          </p:stCondLst>
                                        </p:cTn>
                                        <p:tgtEl>
                                          <p:spTgt spid="2"/>
                                        </p:tgtEl>
                                      </p:cBhvr>
                                      <p:to x="100000" y="100000"/>
                                    </p:animScale>
                                    <p:animScale>
                                      <p:cBhvr>
                                        <p:cTn id="15" dur="16">
                                          <p:stCondLst>
                                            <p:cond delay="820"/>
                                          </p:stCondLst>
                                        </p:cTn>
                                        <p:tgtEl>
                                          <p:spTgt spid="2"/>
                                        </p:tgtEl>
                                      </p:cBhvr>
                                      <p:to x="100000" y="80000"/>
                                    </p:animScale>
                                    <p:animScale>
                                      <p:cBhvr>
                                        <p:cTn id="16" dur="104" decel="50000">
                                          <p:stCondLst>
                                            <p:cond delay="836"/>
                                          </p:stCondLst>
                                        </p:cTn>
                                        <p:tgtEl>
                                          <p:spTgt spid="2"/>
                                        </p:tgtEl>
                                      </p:cBhvr>
                                      <p:to x="100000" y="100000"/>
                                    </p:animScale>
                                    <p:animScale>
                                      <p:cBhvr>
                                        <p:cTn id="17" dur="16">
                                          <p:stCondLst>
                                            <p:cond delay="1026"/>
                                          </p:stCondLst>
                                        </p:cTn>
                                        <p:tgtEl>
                                          <p:spTgt spid="2"/>
                                        </p:tgtEl>
                                      </p:cBhvr>
                                      <p:to x="100000" y="90000"/>
                                    </p:animScale>
                                    <p:animScale>
                                      <p:cBhvr>
                                        <p:cTn id="18" dur="104" decel="50000">
                                          <p:stCondLst>
                                            <p:cond delay="1042"/>
                                          </p:stCondLst>
                                        </p:cTn>
                                        <p:tgtEl>
                                          <p:spTgt spid="2"/>
                                        </p:tgtEl>
                                      </p:cBhvr>
                                      <p:to x="100000" y="100000"/>
                                    </p:animScale>
                                    <p:animScale>
                                      <p:cBhvr>
                                        <p:cTn id="19" dur="16">
                                          <p:stCondLst>
                                            <p:cond delay="1130"/>
                                          </p:stCondLst>
                                        </p:cTn>
                                        <p:tgtEl>
                                          <p:spTgt spid="2"/>
                                        </p:tgtEl>
                                      </p:cBhvr>
                                      <p:to x="100000" y="95000"/>
                                    </p:animScale>
                                    <p:animScale>
                                      <p:cBhvr>
                                        <p:cTn id="20" dur="104" decel="50000">
                                          <p:stCondLst>
                                            <p:cond delay="1146"/>
                                          </p:stCondLst>
                                        </p:cTn>
                                        <p:tgtEl>
                                          <p:spTgt spid="2"/>
                                        </p:tgtEl>
                                      </p:cBhvr>
                                      <p:to x="100000" y="100000"/>
                                    </p:animScale>
                                  </p:childTnLst>
                                </p:cTn>
                              </p:par>
                            </p:childTnLst>
                          </p:cTn>
                        </p:par>
                        <p:par>
                          <p:cTn id="21" fill="hold">
                            <p:stCondLst>
                              <p:cond delay="1250"/>
                            </p:stCondLst>
                            <p:childTnLst>
                              <p:par>
                                <p:cTn id="22" presetID="42"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750"/>
                                        <p:tgtEl>
                                          <p:spTgt spid="6"/>
                                        </p:tgtEl>
                                      </p:cBhvr>
                                    </p:animEffect>
                                    <p:anim calcmode="lin" valueType="num">
                                      <p:cBhvr>
                                        <p:cTn id="25" dur="750" fill="hold"/>
                                        <p:tgtEl>
                                          <p:spTgt spid="6"/>
                                        </p:tgtEl>
                                        <p:attrNameLst>
                                          <p:attrName>ppt_x</p:attrName>
                                        </p:attrNameLst>
                                      </p:cBhvr>
                                      <p:tavLst>
                                        <p:tav tm="0">
                                          <p:val>
                                            <p:strVal val="#ppt_x"/>
                                          </p:val>
                                        </p:tav>
                                        <p:tav tm="100000">
                                          <p:val>
                                            <p:strVal val="#ppt_x"/>
                                          </p:val>
                                        </p:tav>
                                      </p:tavLst>
                                    </p:anim>
                                    <p:anim calcmode="lin" valueType="num">
                                      <p:cBhvr>
                                        <p:cTn id="26" dur="75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2" name="Picture 14" descr="Transform your workout space with this striking home gym design featuring bold purple walls and dynamic red lighting. This unique combination creates an energizing atmosphere, perfect for boosting motivation and enhancing your fitness routine. The sleek equipment and modern decor elements complement the vibrant color scheme, making it an inspiring environment for exercise enthusiasts. Explore more purple and red room ideas to elevate your home design.">
            <a:extLst>
              <a:ext uri="{FF2B5EF4-FFF2-40B4-BE49-F238E27FC236}">
                <a16:creationId xmlns="" xmlns:a16="http://schemas.microsoft.com/office/drawing/2014/main" id="{AFB09F08-33A0-73C6-383D-7972C65E3C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601" y="1"/>
            <a:ext cx="12525829"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 xmlns:a16="http://schemas.microsoft.com/office/drawing/2014/main" id="{62554A9F-A68F-2FB7-C401-BC89DC934E3D}"/>
              </a:ext>
            </a:extLst>
          </p:cNvPr>
          <p:cNvSpPr txBox="1"/>
          <p:nvPr/>
        </p:nvSpPr>
        <p:spPr>
          <a:xfrm>
            <a:off x="2008124" y="521567"/>
            <a:ext cx="8760542" cy="646331"/>
          </a:xfrm>
          <a:prstGeom prst="rect">
            <a:avLst/>
          </a:prstGeom>
          <a:noFill/>
          <a:effectLst>
            <a:glow rad="228600">
              <a:schemeClr val="accent1">
                <a:satMod val="175000"/>
                <a:alpha val="40000"/>
              </a:schemeClr>
            </a:glow>
          </a:effectLst>
        </p:spPr>
        <p:txBody>
          <a:bodyPr wrap="square" rtlCol="0">
            <a:spAutoFit/>
          </a:bodyPr>
          <a:lstStyle/>
          <a:p>
            <a:pPr algn="ctr"/>
            <a:r>
              <a:rPr lang="en-US" sz="3600" b="1" dirty="0">
                <a:ln w="10160">
                  <a:solidFill>
                    <a:schemeClr val="bg1"/>
                  </a:solidFill>
                  <a:prstDash val="solid"/>
                </a:ln>
                <a:solidFill>
                  <a:schemeClr val="bg1"/>
                </a:solidFill>
                <a:effectLst>
                  <a:outerShdw blurRad="38100" dist="22860" dir="5400000" algn="tl" rotWithShape="0">
                    <a:srgbClr val="000000">
                      <a:alpha val="30000"/>
                    </a:srgbClr>
                  </a:outerShdw>
                </a:effectLst>
                <a:latin typeface="Times New Roman" pitchFamily="18" charset="0"/>
                <a:cs typeface="Times New Roman" pitchFamily="18" charset="0"/>
              </a:rPr>
              <a:t>PROPOSED</a:t>
            </a:r>
            <a:r>
              <a:rPr lang="en-US" sz="3600" b="1" dirty="0">
                <a:ln w="10160">
                  <a:solidFill>
                    <a:schemeClr val="bg1"/>
                  </a:solidFill>
                  <a:prstDash val="solid"/>
                </a:ln>
                <a:solidFill>
                  <a:schemeClr val="bg1"/>
                </a:solidFill>
                <a:effectLst>
                  <a:glow rad="228600">
                    <a:schemeClr val="accent3">
                      <a:satMod val="175000"/>
                      <a:alpha val="40000"/>
                    </a:schemeClr>
                  </a:glow>
                  <a:outerShdw blurRad="38100" dist="22860" dir="5400000" algn="tl" rotWithShape="0">
                    <a:srgbClr val="000000">
                      <a:alpha val="30000"/>
                    </a:srgbClr>
                  </a:outerShdw>
                </a:effectLst>
                <a:latin typeface="Times New Roman" pitchFamily="18" charset="0"/>
                <a:cs typeface="Times New Roman" pitchFamily="18" charset="0"/>
              </a:rPr>
              <a:t> </a:t>
            </a:r>
            <a:r>
              <a:rPr lang="en-US" sz="3600" b="1" dirty="0">
                <a:ln w="10160">
                  <a:solidFill>
                    <a:schemeClr val="bg1"/>
                  </a:solidFill>
                  <a:prstDash val="solid"/>
                </a:ln>
                <a:solidFill>
                  <a:schemeClr val="bg1"/>
                </a:solidFill>
                <a:effectLst>
                  <a:outerShdw blurRad="38100" dist="22860" dir="5400000" algn="tl" rotWithShape="0">
                    <a:srgbClr val="000000">
                      <a:alpha val="30000"/>
                    </a:srgbClr>
                  </a:outerShdw>
                </a:effectLst>
                <a:latin typeface="Times New Roman" pitchFamily="18" charset="0"/>
                <a:cs typeface="Times New Roman" pitchFamily="18" charset="0"/>
              </a:rPr>
              <a:t>SYSTEM ADVANTAGES</a:t>
            </a:r>
            <a:endParaRPr lang="en-IN" sz="3600" b="1" dirty="0">
              <a:ln w="10160">
                <a:solidFill>
                  <a:schemeClr val="bg1"/>
                </a:solidFill>
                <a:prstDash val="solid"/>
              </a:ln>
              <a:solidFill>
                <a:schemeClr val="bg1"/>
              </a:solidFill>
              <a:effectLst>
                <a:outerShdw blurRad="38100" dist="22860" dir="5400000" algn="tl" rotWithShape="0">
                  <a:srgbClr val="000000">
                    <a:alpha val="30000"/>
                  </a:srgbClr>
                </a:outerShdw>
              </a:effectLst>
              <a:latin typeface="Times New Roman" pitchFamily="18" charset="0"/>
              <a:cs typeface="Times New Roman" pitchFamily="18" charset="0"/>
            </a:endParaRPr>
          </a:p>
        </p:txBody>
      </p:sp>
      <p:sp>
        <p:nvSpPr>
          <p:cNvPr id="3" name="TextBox 2">
            <a:extLst>
              <a:ext uri="{FF2B5EF4-FFF2-40B4-BE49-F238E27FC236}">
                <a16:creationId xmlns="" xmlns:a16="http://schemas.microsoft.com/office/drawing/2014/main" id="{6BF7DB76-140B-4150-42E2-52809A4873B5}"/>
              </a:ext>
            </a:extLst>
          </p:cNvPr>
          <p:cNvSpPr txBox="1"/>
          <p:nvPr/>
        </p:nvSpPr>
        <p:spPr>
          <a:xfrm>
            <a:off x="899886" y="1961302"/>
            <a:ext cx="10682514" cy="3970318"/>
          </a:xfrm>
          <a:prstGeom prst="rect">
            <a:avLst/>
          </a:prstGeom>
          <a:gradFill flip="none" rotWithShape="1">
            <a:gsLst>
              <a:gs pos="10000">
                <a:srgbClr val="C07FE4"/>
              </a:gs>
              <a:gs pos="47503">
                <a:srgbClr val="B086E1"/>
              </a:gs>
              <a:gs pos="68350">
                <a:srgbClr val="9C8FDE"/>
              </a:gs>
              <a:gs pos="79200">
                <a:srgbClr val="9294DC"/>
              </a:gs>
              <a:gs pos="18000">
                <a:srgbClr val="DE73E9"/>
              </a:gs>
              <a:gs pos="100000">
                <a:schemeClr val="accent1">
                  <a:tint val="78000"/>
                  <a:alpha val="92000"/>
                  <a:satMod val="109000"/>
                  <a:lumMod val="100000"/>
                </a:schemeClr>
              </a:gs>
            </a:gsLst>
            <a:path path="rect">
              <a:fillToRect l="50000" t="50000" r="50000" b="50000"/>
            </a:path>
            <a:tileRect/>
          </a:gradFill>
          <a:ln>
            <a:noFill/>
          </a:ln>
          <a:effectLst>
            <a:glow rad="355600">
              <a:schemeClr val="accent1">
                <a:satMod val="175000"/>
                <a:alpha val="40000"/>
              </a:schemeClr>
            </a:glow>
          </a:effectLst>
        </p:spPr>
        <p:style>
          <a:lnRef idx="1">
            <a:schemeClr val="accent1"/>
          </a:lnRef>
          <a:fillRef idx="2">
            <a:schemeClr val="accent1"/>
          </a:fillRef>
          <a:effectRef idx="1">
            <a:schemeClr val="accent1"/>
          </a:effectRef>
          <a:fontRef idx="minor">
            <a:schemeClr val="dk1"/>
          </a:fontRef>
        </p:style>
        <p:txBody>
          <a:bodyPr wrap="square" rtlCol="0">
            <a:spAutoFit/>
          </a:bodyPr>
          <a:lstStyle/>
          <a:p>
            <a:pPr marL="457200" indent="-457200">
              <a:buFont typeface="Wingdings" panose="05000000000000000000" pitchFamily="2" charset="2"/>
              <a:buChar char="Ø"/>
            </a:pPr>
            <a:r>
              <a:rPr lang="en-US" sz="2800" b="1" dirty="0">
                <a:latin typeface="Times New Roman" pitchFamily="18" charset="0"/>
                <a:cs typeface="Times New Roman" pitchFamily="18" charset="0"/>
              </a:rPr>
              <a:t>User Login System</a:t>
            </a:r>
            <a:r>
              <a:rPr lang="en-US" sz="2800" dirty="0">
                <a:latin typeface="Times New Roman" pitchFamily="18" charset="0"/>
                <a:cs typeface="Times New Roman" pitchFamily="18" charset="0"/>
              </a:rPr>
              <a:t> – Secure and personalized fitness tracking.</a:t>
            </a:r>
          </a:p>
          <a:p>
            <a:pPr marL="457200" indent="-457200">
              <a:buFont typeface="Wingdings" panose="05000000000000000000" pitchFamily="2" charset="2"/>
              <a:buChar char="Ø"/>
            </a:pPr>
            <a:r>
              <a:rPr lang="en-US" sz="2800" dirty="0">
                <a:latin typeface="Times New Roman" pitchFamily="18" charset="0"/>
                <a:cs typeface="Times New Roman" pitchFamily="18" charset="0"/>
              </a:rPr>
              <a:t> </a:t>
            </a:r>
            <a:r>
              <a:rPr lang="en-US" sz="2800" b="1" dirty="0">
                <a:latin typeface="Times New Roman" pitchFamily="18" charset="0"/>
                <a:cs typeface="Times New Roman" pitchFamily="18" charset="0"/>
              </a:rPr>
              <a:t>Weekly Workout Scheduler</a:t>
            </a:r>
            <a:r>
              <a:rPr lang="en-US" sz="2800" dirty="0">
                <a:latin typeface="Times New Roman" pitchFamily="18" charset="0"/>
                <a:cs typeface="Times New Roman" pitchFamily="18" charset="0"/>
              </a:rPr>
              <a:t> – Plan workouts in advance with day and time.</a:t>
            </a:r>
          </a:p>
          <a:p>
            <a:pPr marL="457200" indent="-457200">
              <a:buFont typeface="Wingdings" panose="05000000000000000000" pitchFamily="2" charset="2"/>
              <a:buChar char="Ø"/>
            </a:pPr>
            <a:r>
              <a:rPr lang="en-US" sz="2800" dirty="0">
                <a:latin typeface="Times New Roman" pitchFamily="18" charset="0"/>
                <a:cs typeface="Times New Roman" pitchFamily="18" charset="0"/>
              </a:rPr>
              <a:t> </a:t>
            </a:r>
            <a:r>
              <a:rPr lang="en-US" sz="2800" b="1" dirty="0">
                <a:latin typeface="Times New Roman" pitchFamily="18" charset="0"/>
                <a:cs typeface="Times New Roman" pitchFamily="18" charset="0"/>
              </a:rPr>
              <a:t>Advanced Analytics</a:t>
            </a:r>
            <a:r>
              <a:rPr lang="en-US" sz="2800" dirty="0">
                <a:latin typeface="Times New Roman" pitchFamily="18" charset="0"/>
                <a:cs typeface="Times New Roman" pitchFamily="18" charset="0"/>
              </a:rPr>
              <a:t> – Tracks calories (daily/weekly/monthly) and water intake via graphs.</a:t>
            </a:r>
          </a:p>
          <a:p>
            <a:pPr marL="457200" indent="-457200">
              <a:buFont typeface="Wingdings" panose="05000000000000000000" pitchFamily="2" charset="2"/>
              <a:buChar char="Ø"/>
            </a:pPr>
            <a:r>
              <a:rPr lang="en-US" sz="2800" dirty="0">
                <a:latin typeface="Times New Roman" pitchFamily="18" charset="0"/>
                <a:cs typeface="Times New Roman" pitchFamily="18" charset="0"/>
              </a:rPr>
              <a:t> </a:t>
            </a:r>
            <a:r>
              <a:rPr lang="en-US" sz="2800" b="1" dirty="0">
                <a:latin typeface="Times New Roman" pitchFamily="18" charset="0"/>
                <a:cs typeface="Times New Roman" pitchFamily="18" charset="0"/>
              </a:rPr>
              <a:t>Editable Workout History</a:t>
            </a:r>
            <a:r>
              <a:rPr lang="en-US" sz="2800" dirty="0">
                <a:latin typeface="Times New Roman" pitchFamily="18" charset="0"/>
                <a:cs typeface="Times New Roman" pitchFamily="18" charset="0"/>
              </a:rPr>
              <a:t> – Easily update or delete past entries.</a:t>
            </a:r>
          </a:p>
          <a:p>
            <a:pPr marL="457200" indent="-457200">
              <a:buFont typeface="Wingdings" panose="05000000000000000000" pitchFamily="2" charset="2"/>
              <a:buChar char="Ø"/>
            </a:pPr>
            <a:r>
              <a:rPr lang="en-US" sz="2800" dirty="0">
                <a:latin typeface="Times New Roman" pitchFamily="18" charset="0"/>
                <a:cs typeface="Times New Roman" pitchFamily="18" charset="0"/>
              </a:rPr>
              <a:t> </a:t>
            </a:r>
            <a:r>
              <a:rPr lang="en-US" sz="2800" b="1" dirty="0">
                <a:latin typeface="Times New Roman" pitchFamily="18" charset="0"/>
                <a:cs typeface="Times New Roman" pitchFamily="18" charset="0"/>
              </a:rPr>
              <a:t>Additional Health Metrics</a:t>
            </a:r>
            <a:r>
              <a:rPr lang="en-US" sz="2800" dirty="0">
                <a:latin typeface="Times New Roman" pitchFamily="18" charset="0"/>
                <a:cs typeface="Times New Roman" pitchFamily="18" charset="0"/>
              </a:rPr>
              <a:t> – Includes sleep, steps, food, meditation, and more.</a:t>
            </a:r>
          </a:p>
          <a:p>
            <a:pPr marL="457200" indent="-457200">
              <a:buFont typeface="Wingdings" panose="05000000000000000000" pitchFamily="2" charset="2"/>
              <a:buChar char="Ø"/>
            </a:pPr>
            <a:r>
              <a:rPr lang="en-US" sz="2800" dirty="0">
                <a:latin typeface="Times New Roman" pitchFamily="18" charset="0"/>
                <a:cs typeface="Times New Roman" pitchFamily="18" charset="0"/>
              </a:rPr>
              <a:t> </a:t>
            </a:r>
            <a:r>
              <a:rPr lang="en-US" sz="2800" b="1" dirty="0">
                <a:latin typeface="Times New Roman" pitchFamily="18" charset="0"/>
                <a:cs typeface="Times New Roman" pitchFamily="18" charset="0"/>
              </a:rPr>
              <a:t>Modern Neon UI</a:t>
            </a:r>
            <a:r>
              <a:rPr lang="en-US" sz="2800" dirty="0">
                <a:latin typeface="Times New Roman" pitchFamily="18" charset="0"/>
                <a:cs typeface="Times New Roman" pitchFamily="18" charset="0"/>
              </a:rPr>
              <a:t> – Visually appealing and fully responsive design.</a:t>
            </a:r>
          </a:p>
        </p:txBody>
      </p:sp>
    </p:spTree>
    <p:extLst>
      <p:ext uri="{BB962C8B-B14F-4D97-AF65-F5344CB8AC3E}">
        <p14:creationId xmlns:p14="http://schemas.microsoft.com/office/powerpoint/2010/main" val="843365016"/>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extLst>
              <a:ext uri="{BEBA8EAE-BF5A-486C-A8C5-ECC9F3942E4B}">
                <a14:imgProps xmlns:a14="http://schemas.microsoft.com/office/drawing/2010/main">
                  <a14:imgLayer r:embed="rId3">
                    <a14:imgEffect>
                      <a14:brightnessContrast bright="20000" contrast="-20000"/>
                    </a14:imgEffect>
                  </a14:imgLayer>
                </a14:imgProps>
              </a:ext>
            </a:extLst>
          </a:blip>
          <a:srcRect/>
          <a:stretch>
            <a:fillRect/>
          </a:stretch>
        </a:blipFill>
        <a:effectLst/>
      </p:bgPr>
    </p:bg>
    <p:spTree>
      <p:nvGrpSpPr>
        <p:cNvPr id="1" name=""/>
        <p:cNvGrpSpPr/>
        <p:nvPr/>
      </p:nvGrpSpPr>
      <p:grpSpPr>
        <a:xfrm>
          <a:off x="0" y="0"/>
          <a:ext cx="0" cy="0"/>
          <a:chOff x="0" y="0"/>
          <a:chExt cx="0" cy="0"/>
        </a:xfrm>
      </p:grpSpPr>
      <p:graphicFrame>
        <p:nvGraphicFramePr>
          <p:cNvPr id="4" name="Diagram 3">
            <a:extLst>
              <a:ext uri="{FF2B5EF4-FFF2-40B4-BE49-F238E27FC236}">
                <a16:creationId xmlns="" xmlns:a16="http://schemas.microsoft.com/office/drawing/2014/main" id="{CB38C523-9911-5332-3351-525C136D5AE1}"/>
              </a:ext>
            </a:extLst>
          </p:cNvPr>
          <p:cNvGraphicFramePr/>
          <p:nvPr>
            <p:extLst>
              <p:ext uri="{D42A27DB-BD31-4B8C-83A1-F6EECF244321}">
                <p14:modId xmlns:p14="http://schemas.microsoft.com/office/powerpoint/2010/main" val="1850222476"/>
              </p:ext>
            </p:extLst>
          </p:nvPr>
        </p:nvGraphicFramePr>
        <p:xfrm>
          <a:off x="2032000" y="1228484"/>
          <a:ext cx="812800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Rectangle 1">
            <a:extLst>
              <a:ext uri="{FF2B5EF4-FFF2-40B4-BE49-F238E27FC236}">
                <a16:creationId xmlns="" xmlns:a16="http://schemas.microsoft.com/office/drawing/2014/main" id="{F552B685-6C5D-CAE5-62C8-57E93E7E0934}"/>
              </a:ext>
            </a:extLst>
          </p:cNvPr>
          <p:cNvSpPr/>
          <p:nvPr/>
        </p:nvSpPr>
        <p:spPr>
          <a:xfrm>
            <a:off x="4850305" y="210849"/>
            <a:ext cx="2491388" cy="707886"/>
          </a:xfrm>
          <a:prstGeom prst="rect">
            <a:avLst/>
          </a:prstGeom>
          <a:noFill/>
        </p:spPr>
        <p:txBody>
          <a:bodyPr wrap="none" lIns="91440" tIns="45720" rIns="91440" bIns="45720">
            <a:spAutoFit/>
          </a:bodyPr>
          <a:lstStyle/>
          <a:p>
            <a:pPr algn="ctr"/>
            <a:r>
              <a:rPr lang="en-US" sz="4000" b="1" dirty="0">
                <a:ln w="18415" cmpd="sng">
                  <a:noFill/>
                  <a:prstDash val="solid"/>
                </a:ln>
                <a:effectLst>
                  <a:outerShdw blurRad="63500" dir="3600000" algn="tl" rotWithShape="0">
                    <a:srgbClr val="000000">
                      <a:alpha val="70000"/>
                    </a:srgbClr>
                  </a:outerShdw>
                </a:effectLst>
                <a:latin typeface="Times New Roman" panose="02020603050405020304" pitchFamily="18" charset="0"/>
                <a:cs typeface="Times New Roman" panose="02020603050405020304" pitchFamily="18" charset="0"/>
              </a:rPr>
              <a:t>MODULE</a:t>
            </a:r>
            <a:endParaRPr lang="en-US" sz="3200" b="1" cap="none" spc="0" dirty="0">
              <a:ln w="18415" cmpd="sng">
                <a:noFill/>
                <a:prstDash val="solid"/>
              </a:l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705648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290">
                                          <p:stCondLst>
                                            <p:cond delay="0"/>
                                          </p:stCondLst>
                                        </p:cTn>
                                        <p:tgtEl>
                                          <p:spTgt spid="2"/>
                                        </p:tgtEl>
                                      </p:cBhvr>
                                    </p:animEffect>
                                    <p:anim calcmode="lin" valueType="num">
                                      <p:cBhvr>
                                        <p:cTn id="8" dur="911"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332"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332" tmFilter="0, 0; 0.125,0.2665; 0.25,0.4; 0.375,0.465; 0.5,0.5;  0.625,0.535; 0.75,0.6; 0.875,0.7335; 1,1">
                                          <p:stCondLst>
                                            <p:cond delay="332"/>
                                          </p:stCondLst>
                                        </p:cTn>
                                        <p:tgtEl>
                                          <p:spTgt spid="2"/>
                                        </p:tgtEl>
                                        <p:attrNameLst>
                                          <p:attrName>ppt_y</p:attrName>
                                        </p:attrNameLst>
                                      </p:cBhvr>
                                      <p:tavLst>
                                        <p:tav tm="0" fmla="#ppt_y-sin(pi*$)/9">
                                          <p:val>
                                            <p:fltVal val="0"/>
                                          </p:val>
                                        </p:tav>
                                        <p:tav tm="100000">
                                          <p:val>
                                            <p:fltVal val="1"/>
                                          </p:val>
                                        </p:tav>
                                      </p:tavLst>
                                    </p:anim>
                                    <p:anim calcmode="lin" valueType="num">
                                      <p:cBhvr>
                                        <p:cTn id="11" dur="166" tmFilter="0, 0; 0.125,0.2665; 0.25,0.4; 0.375,0.465; 0.5,0.5;  0.625,0.535; 0.75,0.6; 0.875,0.7335; 1,1">
                                          <p:stCondLst>
                                            <p:cond delay="662"/>
                                          </p:stCondLst>
                                        </p:cTn>
                                        <p:tgtEl>
                                          <p:spTgt spid="2"/>
                                        </p:tgtEl>
                                        <p:attrNameLst>
                                          <p:attrName>ppt_y</p:attrName>
                                        </p:attrNameLst>
                                      </p:cBhvr>
                                      <p:tavLst>
                                        <p:tav tm="0" fmla="#ppt_y-sin(pi*$)/27">
                                          <p:val>
                                            <p:fltVal val="0"/>
                                          </p:val>
                                        </p:tav>
                                        <p:tav tm="100000">
                                          <p:val>
                                            <p:fltVal val="1"/>
                                          </p:val>
                                        </p:tav>
                                      </p:tavLst>
                                    </p:anim>
                                    <p:anim calcmode="lin" valueType="num">
                                      <p:cBhvr>
                                        <p:cTn id="12" dur="82" tmFilter="0, 0; 0.125,0.2665; 0.25,0.4; 0.375,0.465; 0.5,0.5;  0.625,0.535; 0.75,0.6; 0.875,0.7335; 1,1">
                                          <p:stCondLst>
                                            <p:cond delay="828"/>
                                          </p:stCondLst>
                                        </p:cTn>
                                        <p:tgtEl>
                                          <p:spTgt spid="2"/>
                                        </p:tgtEl>
                                        <p:attrNameLst>
                                          <p:attrName>ppt_y</p:attrName>
                                        </p:attrNameLst>
                                      </p:cBhvr>
                                      <p:tavLst>
                                        <p:tav tm="0" fmla="#ppt_y-sin(pi*$)/81">
                                          <p:val>
                                            <p:fltVal val="0"/>
                                          </p:val>
                                        </p:tav>
                                        <p:tav tm="100000">
                                          <p:val>
                                            <p:fltVal val="1"/>
                                          </p:val>
                                        </p:tav>
                                      </p:tavLst>
                                    </p:anim>
                                    <p:animScale>
                                      <p:cBhvr>
                                        <p:cTn id="13" dur="13">
                                          <p:stCondLst>
                                            <p:cond delay="325"/>
                                          </p:stCondLst>
                                        </p:cTn>
                                        <p:tgtEl>
                                          <p:spTgt spid="2"/>
                                        </p:tgtEl>
                                      </p:cBhvr>
                                      <p:to x="100000" y="60000"/>
                                    </p:animScale>
                                    <p:animScale>
                                      <p:cBhvr>
                                        <p:cTn id="14" dur="83" decel="50000">
                                          <p:stCondLst>
                                            <p:cond delay="338"/>
                                          </p:stCondLst>
                                        </p:cTn>
                                        <p:tgtEl>
                                          <p:spTgt spid="2"/>
                                        </p:tgtEl>
                                      </p:cBhvr>
                                      <p:to x="100000" y="100000"/>
                                    </p:animScale>
                                    <p:animScale>
                                      <p:cBhvr>
                                        <p:cTn id="15" dur="13">
                                          <p:stCondLst>
                                            <p:cond delay="656"/>
                                          </p:stCondLst>
                                        </p:cTn>
                                        <p:tgtEl>
                                          <p:spTgt spid="2"/>
                                        </p:tgtEl>
                                      </p:cBhvr>
                                      <p:to x="100000" y="80000"/>
                                    </p:animScale>
                                    <p:animScale>
                                      <p:cBhvr>
                                        <p:cTn id="16" dur="83" decel="50000">
                                          <p:stCondLst>
                                            <p:cond delay="669"/>
                                          </p:stCondLst>
                                        </p:cTn>
                                        <p:tgtEl>
                                          <p:spTgt spid="2"/>
                                        </p:tgtEl>
                                      </p:cBhvr>
                                      <p:to x="100000" y="100000"/>
                                    </p:animScale>
                                    <p:animScale>
                                      <p:cBhvr>
                                        <p:cTn id="17" dur="13">
                                          <p:stCondLst>
                                            <p:cond delay="821"/>
                                          </p:stCondLst>
                                        </p:cTn>
                                        <p:tgtEl>
                                          <p:spTgt spid="2"/>
                                        </p:tgtEl>
                                      </p:cBhvr>
                                      <p:to x="100000" y="90000"/>
                                    </p:animScale>
                                    <p:animScale>
                                      <p:cBhvr>
                                        <p:cTn id="18" dur="83" decel="50000">
                                          <p:stCondLst>
                                            <p:cond delay="834"/>
                                          </p:stCondLst>
                                        </p:cTn>
                                        <p:tgtEl>
                                          <p:spTgt spid="2"/>
                                        </p:tgtEl>
                                      </p:cBhvr>
                                      <p:to x="100000" y="100000"/>
                                    </p:animScale>
                                    <p:animScale>
                                      <p:cBhvr>
                                        <p:cTn id="19" dur="13">
                                          <p:stCondLst>
                                            <p:cond delay="904"/>
                                          </p:stCondLst>
                                        </p:cTn>
                                        <p:tgtEl>
                                          <p:spTgt spid="2"/>
                                        </p:tgtEl>
                                      </p:cBhvr>
                                      <p:to x="100000" y="95000"/>
                                    </p:animScale>
                                    <p:animScale>
                                      <p:cBhvr>
                                        <p:cTn id="20" dur="83" decel="50000">
                                          <p:stCondLst>
                                            <p:cond delay="917"/>
                                          </p:stCondLst>
                                        </p:cTn>
                                        <p:tgtEl>
                                          <p:spTgt spid="2"/>
                                        </p:tgtEl>
                                      </p:cBhvr>
                                      <p:to x="100000" y="100000"/>
                                    </p:animScale>
                                  </p:childTnLst>
                                </p:cTn>
                              </p:par>
                              <p:par>
                                <p:cTn id="21" presetID="53" presetClass="entr" presetSubtype="16"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P spid="2" grpId="0"/>
    </p:bldLst>
  </p:timing>
</p:sld>
</file>

<file path=ppt/theme/theme1.xml><?xml version="1.0" encoding="utf-8"?>
<a:theme xmlns:a="http://schemas.openxmlformats.org/drawingml/2006/main" name="Gallery">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Gallery">
      <a:majorFont>
        <a:latin typeface="Gill Sans M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177</TotalTime>
  <Words>570</Words>
  <Application>Microsoft Office PowerPoint</Application>
  <PresentationFormat>Custom</PresentationFormat>
  <Paragraphs>112</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Gallery</vt:lpstr>
      <vt:lpstr>PowerPoint Presentation</vt:lpstr>
      <vt:lpstr>PowerPoint Presentation</vt:lpstr>
      <vt:lpstr>PowerPoint Presentation</vt:lpstr>
      <vt:lpstr>PowerPoint Presentation</vt:lpstr>
      <vt:lpstr>REQUIREMENTS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deepi s</dc:creator>
  <cp:lastModifiedBy>Welcome</cp:lastModifiedBy>
  <cp:revision>20</cp:revision>
  <dcterms:created xsi:type="dcterms:W3CDTF">2025-03-27T14:21:08Z</dcterms:created>
  <dcterms:modified xsi:type="dcterms:W3CDTF">2025-04-10T16:03:08Z</dcterms:modified>
</cp:coreProperties>
</file>